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 id="2147483677" r:id="rId2"/>
    <p:sldMasterId id="2147483678" r:id="rId3"/>
  </p:sldMasterIdLst>
  <p:notesMasterIdLst>
    <p:notesMasterId r:id="rId70"/>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9144000" cy="5143500" type="screen16x9"/>
  <p:notesSz cx="6858000" cy="9144000"/>
  <p:embeddedFontLst>
    <p:embeddedFont>
      <p:font typeface="Lato" panose="020F0502020204030203" pitchFamily="34" charset="0"/>
      <p:regular r:id="rId71"/>
      <p:bold r:id="rId72"/>
      <p:italic r:id="rId73"/>
      <p:boldItalic r:id="rId74"/>
    </p:embeddedFont>
    <p:embeddedFont>
      <p:font typeface="Calibri" panose="020F0502020204030204" pitchFamily="34" charset="0"/>
      <p:regular r:id="rId75"/>
      <p:bold r:id="rId76"/>
      <p:italic r:id="rId77"/>
      <p:boldItalic r:id="rId78"/>
    </p:embeddedFont>
    <p:embeddedFont>
      <p:font typeface="Raleway" panose="020B060402020202020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font" Target="fonts/font6.fntdata"/><Relationship Id="rId84"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slide" Target="slides/slide58.xml"/><Relationship Id="rId82" Type="http://schemas.openxmlformats.org/officeDocument/2006/relationships/font" Target="fonts/font12.fntdata"/><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4225480719"/>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Shape 18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2" name="Shape 18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Shape 24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0" name="Shape 25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Shape 2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8" name="Shape 2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Shape 27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5" name="Shape 27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Shape 2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4" name="Shape 2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2" name="Shape 2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Shape 29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9" name="Shape 29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many facets in processing speed-look to the next four slides-visual and auditory processing</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Shape 30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6" name="Shape 30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 Make participants do on paper- draw the shape with your dominant hand but use non dominant hand to complete the reflection- cognitive load- constantly looking back and forth to the board and time and accuracy (Note that this is an EQAO question)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Shape 3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2" name="Shape 31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Tracy</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Shape 3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9" name="Shape 31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Next slides show how a few modifications to a problem can support all the cognitive processes.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Shape 3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6" name="Shape 3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Shape 3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3" name="Shape 3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Heidi stops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r>
              <a:rPr lang="en"/>
              <a:t>Tracy</a:t>
            </a:r>
          </a:p>
          <a:p>
            <a:pPr lvl="0" rtl="0">
              <a:spcBef>
                <a:spcPts val="0"/>
              </a:spcBef>
              <a:buNone/>
            </a:pPr>
            <a:r>
              <a:rPr lang="en"/>
              <a:t>how many more on the right than left?</a:t>
            </a:r>
          </a:p>
          <a:p>
            <a:pPr lvl="0" rtl="0">
              <a:spcBef>
                <a:spcPts val="0"/>
              </a:spcBef>
              <a:buNone/>
            </a:pPr>
            <a:r>
              <a:rPr lang="en"/>
              <a:t>How many more times  are the leaves on the right compared to the left</a:t>
            </a:r>
          </a:p>
          <a:p>
            <a:pPr lvl="0" rtl="0">
              <a:spcBef>
                <a:spcPts val="0"/>
              </a:spcBef>
              <a:buNone/>
            </a:pPr>
            <a:r>
              <a:rPr lang="en"/>
              <a:t>what is special about how the leaves on the right are arranged?</a:t>
            </a:r>
          </a:p>
          <a:p>
            <a:pPr lvl="0" rtl="0">
              <a:spcBef>
                <a:spcPts val="0"/>
              </a:spcBef>
              <a:buNone/>
            </a:pPr>
            <a:r>
              <a:rPr lang="en"/>
              <a:t>what number sentence would you use to describe the relationship between the 2 sets of leaves</a:t>
            </a:r>
          </a:p>
          <a:p>
            <a:pPr lvl="0" rtl="0">
              <a:spcBef>
                <a:spcPts val="0"/>
              </a:spcBef>
              <a:buNone/>
            </a:pPr>
            <a:r>
              <a:rPr lang="en"/>
              <a:t>what fraction of teh leaves on the right are on the left?</a:t>
            </a:r>
          </a:p>
        </p:txBody>
      </p:sp>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Shape 370"/>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rtl="0">
              <a:spcBef>
                <a:spcPts val="0"/>
              </a:spcBef>
              <a:buNone/>
            </a:pPr>
            <a:r>
              <a:rPr lang="en"/>
              <a:t>How does this link to the minds on?</a:t>
            </a:r>
          </a:p>
          <a:p>
            <a:pPr lvl="0" rtl="0">
              <a:spcBef>
                <a:spcPts val="0"/>
              </a:spcBef>
              <a:buNone/>
            </a:pPr>
            <a:r>
              <a:rPr lang="en"/>
              <a:t>How might you make your thinking more visible?</a:t>
            </a:r>
          </a:p>
          <a:p>
            <a:pPr lvl="0" rtl="0">
              <a:spcBef>
                <a:spcPts val="0"/>
              </a:spcBef>
              <a:buNone/>
            </a:pPr>
            <a:r>
              <a:rPr lang="en"/>
              <a:t>Lesson goal could include understanding of rate or emphasizing the multiplicative nature of the realtionship</a:t>
            </a:r>
          </a:p>
        </p:txBody>
      </p:sp>
      <p:sp>
        <p:nvSpPr>
          <p:cNvPr id="371" name="Shape 3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Shape 3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3" name="Shape 3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Shape 3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Shape 3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Shape 3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7" name="Shape 3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Shape 4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Shape 4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Working on in the board- Cathy Bruce annotation suggestion - tracking student progress- in class observations and over a longer period  of time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Shape 41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3" name="Shape 41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Great lead in to working with Connie Quadrinni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Tracy</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Shape 4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9" name="Shape 4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Shape 4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5" name="Shape 4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Tracy ends</a:t>
            </a:r>
          </a:p>
          <a:p>
            <a:pPr lvl="0" rtl="0">
              <a:spcBef>
                <a:spcPts val="0"/>
              </a:spcBef>
              <a:buNone/>
            </a:pPr>
            <a:r>
              <a:rPr lang="en"/>
              <a:t>we will be looking at annotating with the student’s IEP in mind and look for how to support the student or listen to the students thinking</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Shape 4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4" name="Shape 45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Tracy</a:t>
            </a:r>
          </a:p>
          <a:p>
            <a:pPr lvl="0" rtl="0">
              <a:spcBef>
                <a:spcPts val="0"/>
              </a:spcBef>
              <a:buNone/>
            </a:pPr>
            <a:r>
              <a:rPr lang="en"/>
              <a:t>STOP at 1:31</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Shape 4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0" name="Shape 4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Shape 4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6" name="Shape 4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STOP at 3:16</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Shape 4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2" name="Shape 4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lang="e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Shape 4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8" name="Shape 4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Shape 4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Shape 4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lang="en"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Shape 49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1" name="Shape 49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6"/>
        <p:cNvGrpSpPr/>
        <p:nvPr/>
      </p:nvGrpSpPr>
      <p:grpSpPr>
        <a:xfrm>
          <a:off x="0" y="0"/>
          <a:ext cx="0" cy="0"/>
          <a:chOff x="0" y="0"/>
          <a:chExt cx="0" cy="0"/>
        </a:xfrm>
      </p:grpSpPr>
      <p:sp>
        <p:nvSpPr>
          <p:cNvPr id="497" name="Shape 49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8" name="Shape 49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Shape 2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4" name="Shape 20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r>
              <a:rPr lang="en"/>
              <a:t>heidi</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Shape 50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5" name="Shape 50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started adding groups of------ 2 caterpillars and 4 leaves at a time ------recognized this relationship</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Shape 5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4" name="Shape 5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Then started using a circle- reminded him of a clock. Had lots of difficulty counting around the circle. </a:t>
            </a:r>
            <a:r>
              <a:rPr lang="en">
                <a:solidFill>
                  <a:srgbClr val="FF0000"/>
                </a:solidFill>
              </a:rPr>
              <a:t>Teacher move- Suggested a pencil as a starting point.</a:t>
            </a:r>
            <a:r>
              <a:rPr lang="en">
                <a:solidFill>
                  <a:schemeClr val="dk1"/>
                </a:solidFill>
              </a:rPr>
              <a:t> </a:t>
            </a:r>
            <a:r>
              <a:rPr lang="en" sz="1400">
                <a:solidFill>
                  <a:schemeClr val="dk1"/>
                </a:solidFill>
                <a:latin typeface="Raleway"/>
                <a:ea typeface="Raleway"/>
                <a:cs typeface="Raleway"/>
                <a:sym typeface="Raleway"/>
              </a:rPr>
              <a:t>When asked if there would be an easier way to show his thinking (getting all confused with starting point) he chose this configuration. When asked how many leaves for 4 or 6 caterpillars, he could easily respond-additively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Shape 52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3" name="Shape 52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Shape 5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3" name="Shape 53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
        <p:cNvGrpSpPr/>
        <p:nvPr/>
      </p:nvGrpSpPr>
      <p:grpSpPr>
        <a:xfrm>
          <a:off x="0" y="0"/>
          <a:ext cx="0" cy="0"/>
          <a:chOff x="0" y="0"/>
          <a:chExt cx="0" cy="0"/>
        </a:xfrm>
      </p:grpSpPr>
      <p:sp>
        <p:nvSpPr>
          <p:cNvPr id="544" name="Shape 5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5" name="Shape 5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How could you describe the two sets of dogs?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rtl="0">
              <a:spcBef>
                <a:spcPts val="0"/>
              </a:spcBef>
              <a:buNone/>
            </a:pPr>
            <a:r>
              <a:rPr lang="en"/>
              <a:t>As a scaffold if needed- ask for 6 dogs.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Shape 5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1" name="Shape 5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Shape 5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Shape 5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2" name="Shape 5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Shape 2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4" name="Shape 2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Shape 5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9" name="Shape 57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Shape 58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6" name="Shape 58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Shape 5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94" name="Shape 5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Shape 6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1" name="Shape 6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Shape 60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7" name="Shape 60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r>
              <a:rPr lang="en"/>
              <a:t>Tracy</a:t>
            </a:r>
          </a:p>
          <a:p>
            <a:pPr lvl="0" rt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Shape 6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4" name="Shape 61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Shape 6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0" name="Shape 6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Shape 62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6" name="Shape 62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Shape 63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3" name="Shape 63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Shape 6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9" name="Shape 6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Shape 6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6" name="Shape 6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Shape 6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3" name="Shape 6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providing lots of varied math tools</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Shape 6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0" name="Shape 6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providing lots of varied math tools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Shape 6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7" name="Shape 66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Shape 6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74" name="Shape 6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Shape 6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4" name="Shape 6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8"/>
        <p:cNvGrpSpPr/>
        <p:nvPr/>
      </p:nvGrpSpPr>
      <p:grpSpPr>
        <a:xfrm>
          <a:off x="0" y="0"/>
          <a:ext cx="0" cy="0"/>
          <a:chOff x="0" y="0"/>
          <a:chExt cx="0" cy="0"/>
        </a:xfrm>
      </p:grpSpPr>
      <p:sp>
        <p:nvSpPr>
          <p:cNvPr id="689" name="Shape 6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90" name="Shape 6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Shape 22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7" name="Shape 22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Shape 2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solidFill>
                  <a:schemeClr val="dk1"/>
                </a:solidFill>
              </a:rPr>
              <a:t>this is what a student might experience with a low verbal comprehension score - click rectangle for the answer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Shape 2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2" name="Shape 24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actual examples from text books that might be difficult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721425" y="2838934"/>
            <a:ext cx="5216699" cy="1159799"/>
          </a:xfrm>
          <a:prstGeom prst="rect">
            <a:avLst/>
          </a:prstGeom>
        </p:spPr>
        <p:txBody>
          <a:bodyPr lIns="91425" tIns="91425" rIns="91425" bIns="91425" anchor="t" anchorCtr="0"/>
          <a:lstStyle>
            <a:lvl1pPr lvl="0">
              <a:spcBef>
                <a:spcPts val="0"/>
              </a:spcBef>
              <a:buClr>
                <a:srgbClr val="2185C5"/>
              </a:buClr>
              <a:buSzPct val="100000"/>
              <a:defRPr sz="4800">
                <a:solidFill>
                  <a:srgbClr val="2185C5"/>
                </a:solidFill>
              </a:defRPr>
            </a:lvl1pPr>
            <a:lvl2pPr lvl="1">
              <a:spcBef>
                <a:spcPts val="0"/>
              </a:spcBef>
              <a:buClr>
                <a:srgbClr val="2185C5"/>
              </a:buClr>
              <a:buSzPct val="100000"/>
              <a:defRPr sz="4800">
                <a:solidFill>
                  <a:srgbClr val="2185C5"/>
                </a:solidFill>
              </a:defRPr>
            </a:lvl2pPr>
            <a:lvl3pPr lvl="2">
              <a:spcBef>
                <a:spcPts val="0"/>
              </a:spcBef>
              <a:buClr>
                <a:srgbClr val="2185C5"/>
              </a:buClr>
              <a:buSzPct val="100000"/>
              <a:defRPr sz="4800">
                <a:solidFill>
                  <a:srgbClr val="2185C5"/>
                </a:solidFill>
              </a:defRPr>
            </a:lvl3pPr>
            <a:lvl4pPr lvl="3">
              <a:spcBef>
                <a:spcPts val="0"/>
              </a:spcBef>
              <a:buClr>
                <a:srgbClr val="2185C5"/>
              </a:buClr>
              <a:buSzPct val="100000"/>
              <a:defRPr sz="4800">
                <a:solidFill>
                  <a:srgbClr val="2185C5"/>
                </a:solidFill>
              </a:defRPr>
            </a:lvl4pPr>
            <a:lvl5pPr lvl="4">
              <a:spcBef>
                <a:spcPts val="0"/>
              </a:spcBef>
              <a:buClr>
                <a:srgbClr val="2185C5"/>
              </a:buClr>
              <a:buSzPct val="100000"/>
              <a:defRPr sz="4800">
                <a:solidFill>
                  <a:srgbClr val="2185C5"/>
                </a:solidFill>
              </a:defRPr>
            </a:lvl5pPr>
            <a:lvl6pPr lvl="5">
              <a:spcBef>
                <a:spcPts val="0"/>
              </a:spcBef>
              <a:buClr>
                <a:srgbClr val="2185C5"/>
              </a:buClr>
              <a:buSzPct val="100000"/>
              <a:defRPr sz="4800">
                <a:solidFill>
                  <a:srgbClr val="2185C5"/>
                </a:solidFill>
              </a:defRPr>
            </a:lvl6pPr>
            <a:lvl7pPr lvl="6">
              <a:spcBef>
                <a:spcPts val="0"/>
              </a:spcBef>
              <a:buClr>
                <a:srgbClr val="2185C5"/>
              </a:buClr>
              <a:buSzPct val="100000"/>
              <a:defRPr sz="4800">
                <a:solidFill>
                  <a:srgbClr val="2185C5"/>
                </a:solidFill>
              </a:defRPr>
            </a:lvl7pPr>
            <a:lvl8pPr lvl="7">
              <a:spcBef>
                <a:spcPts val="0"/>
              </a:spcBef>
              <a:buClr>
                <a:srgbClr val="2185C5"/>
              </a:buClr>
              <a:buSzPct val="100000"/>
              <a:defRPr sz="4800">
                <a:solidFill>
                  <a:srgbClr val="2185C5"/>
                </a:solidFill>
              </a:defRPr>
            </a:lvl8pPr>
            <a:lvl9pPr lvl="8">
              <a:spcBef>
                <a:spcPts val="0"/>
              </a:spcBef>
              <a:buClr>
                <a:srgbClr val="2185C5"/>
              </a:buClr>
              <a:buSzPct val="100000"/>
              <a:defRPr sz="4800">
                <a:solidFill>
                  <a:srgbClr val="2185C5"/>
                </a:solidFill>
              </a:defRPr>
            </a:lvl9pPr>
          </a:lstStyle>
          <a:p>
            <a:endParaRPr/>
          </a:p>
        </p:txBody>
      </p:sp>
      <p:sp>
        <p:nvSpPr>
          <p:cNvPr id="10" name="Shape 10"/>
          <p:cNvSpPr/>
          <p:nvPr/>
        </p:nvSpPr>
        <p:spPr>
          <a:xfrm>
            <a:off x="5938246" y="2533162"/>
            <a:ext cx="721800"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11" name="Shape 11"/>
          <p:cNvSpPr/>
          <p:nvPr/>
        </p:nvSpPr>
        <p:spPr>
          <a:xfrm>
            <a:off x="6659860" y="2533162"/>
            <a:ext cx="721800"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12" name="Shape 12"/>
          <p:cNvSpPr/>
          <p:nvPr/>
        </p:nvSpPr>
        <p:spPr>
          <a:xfrm>
            <a:off x="-1" y="2533162"/>
            <a:ext cx="721800"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13" name="Shape 13"/>
          <p:cNvSpPr/>
          <p:nvPr/>
        </p:nvSpPr>
        <p:spPr>
          <a:xfrm>
            <a:off x="721424" y="2533162"/>
            <a:ext cx="5216699"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color background">
    <p:bg>
      <p:bgPr>
        <a:solidFill>
          <a:srgbClr val="2185C5"/>
        </a:solidFill>
        <a:effectLst/>
      </p:bgPr>
    </p:bg>
    <p:spTree>
      <p:nvGrpSpPr>
        <p:cNvPr id="1" name="Shape 69"/>
        <p:cNvGrpSpPr/>
        <p:nvPr/>
      </p:nvGrpSpPr>
      <p:grpSpPr>
        <a:xfrm>
          <a:off x="0" y="0"/>
          <a:ext cx="0" cy="0"/>
          <a:chOff x="0" y="0"/>
          <a:chExt cx="0" cy="0"/>
        </a:xfrm>
      </p:grpSpPr>
      <p:sp>
        <p:nvSpPr>
          <p:cNvPr id="70" name="Shape 70"/>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71" name="Shape 71"/>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72" name="Shape 72"/>
          <p:cNvSpPr/>
          <p:nvPr/>
        </p:nvSpPr>
        <p:spPr>
          <a:xfrm>
            <a:off x="0" y="5066325"/>
            <a:ext cx="893699" cy="77099"/>
          </a:xfrm>
          <a:prstGeom prst="rect">
            <a:avLst/>
          </a:prstGeom>
          <a:solidFill>
            <a:srgbClr val="FFFFFF"/>
          </a:solidFill>
          <a:ln>
            <a:noFill/>
          </a:ln>
        </p:spPr>
        <p:txBody>
          <a:bodyPr lIns="91425" tIns="91425" rIns="91425" bIns="91425" anchor="ctr" anchorCtr="0">
            <a:noAutofit/>
          </a:bodyPr>
          <a:lstStyle/>
          <a:p>
            <a:pPr lvl="0">
              <a:spcBef>
                <a:spcPts val="0"/>
              </a:spcBef>
              <a:buNone/>
            </a:pPr>
            <a:endParaRPr/>
          </a:p>
        </p:txBody>
      </p:sp>
      <p:sp>
        <p:nvSpPr>
          <p:cNvPr id="73" name="Shape 73"/>
          <p:cNvSpPr/>
          <p:nvPr/>
        </p:nvSpPr>
        <p:spPr>
          <a:xfrm>
            <a:off x="893709" y="5066325"/>
            <a:ext cx="6462600"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82" name="Shape 82"/>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lvl="1"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lvl="2"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lvl="3"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lvl="4"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lvl="5"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lvl="6"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lvl="7"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lvl="8"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83" name="Shape 83"/>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6"/>
        <p:cNvGrpSpPr/>
        <p:nvPr/>
      </p:nvGrpSpPr>
      <p:grpSpPr>
        <a:xfrm>
          <a:off x="0" y="0"/>
          <a:ext cx="0" cy="0"/>
          <a:chOff x="0" y="0"/>
          <a:chExt cx="0" cy="0"/>
        </a:xfrm>
      </p:grpSpPr>
      <p:sp>
        <p:nvSpPr>
          <p:cNvPr id="87" name="Shape 87"/>
          <p:cNvSpPr txBox="1">
            <a:spLocks noGrp="1"/>
          </p:cNvSpPr>
          <p:nvPr>
            <p:ph type="ctrTitle"/>
          </p:nvPr>
        </p:nvSpPr>
        <p:spPr>
          <a:xfrm>
            <a:off x="685800" y="1597818"/>
            <a:ext cx="7772400" cy="11025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88" name="Shape 88"/>
          <p:cNvSpPr txBox="1">
            <a:spLocks noGrp="1"/>
          </p:cNvSpPr>
          <p:nvPr>
            <p:ph type="subTitle" idx="1"/>
          </p:nvPr>
        </p:nvSpPr>
        <p:spPr>
          <a:xfrm>
            <a:off x="1371600" y="2914650"/>
            <a:ext cx="6400799" cy="1314599"/>
          </a:xfrm>
          <a:prstGeom prst="rect">
            <a:avLst/>
          </a:prstGeom>
          <a:noFill/>
          <a:ln>
            <a:noFill/>
          </a:ln>
        </p:spPr>
        <p:txBody>
          <a:bodyPr lIns="91425" tIns="91425" rIns="91425" bIns="91425" anchor="t" anchorCtr="0"/>
          <a:lstStyle>
            <a:lvl1pPr marL="0" marR="0" lvl="0" indent="0" algn="ctr" rtl="0">
              <a:spcBef>
                <a:spcPts val="640"/>
              </a:spcBef>
              <a:buClr>
                <a:srgbClr val="888888"/>
              </a:buClr>
              <a:buFont typeface="Arial"/>
              <a:buNone/>
              <a:defRPr sz="3200" b="0" i="0" u="none" strike="noStrike" cap="none">
                <a:solidFill>
                  <a:srgbClr val="888888"/>
                </a:solidFill>
                <a:latin typeface="Calibri"/>
                <a:ea typeface="Calibri"/>
                <a:cs typeface="Calibri"/>
                <a:sym typeface="Calibri"/>
              </a:defRPr>
            </a:lvl1pPr>
            <a:lvl2pPr marL="457200" marR="0" lvl="1" indent="0" algn="ctr" rtl="0">
              <a:spcBef>
                <a:spcPts val="560"/>
              </a:spcBef>
              <a:buClr>
                <a:srgbClr val="888888"/>
              </a:buClr>
              <a:buFont typeface="Arial"/>
              <a:buNone/>
              <a:defRPr sz="2800" b="0" i="0" u="none" strike="noStrike" cap="none">
                <a:solidFill>
                  <a:srgbClr val="888888"/>
                </a:solidFill>
                <a:latin typeface="Calibri"/>
                <a:ea typeface="Calibri"/>
                <a:cs typeface="Calibri"/>
                <a:sym typeface="Calibri"/>
              </a:defRPr>
            </a:lvl2pPr>
            <a:lvl3pPr marL="914400" marR="0" lvl="2" indent="0" algn="ctr" rtl="0">
              <a:spcBef>
                <a:spcPts val="480"/>
              </a:spcBef>
              <a:buClr>
                <a:srgbClr val="888888"/>
              </a:buClr>
              <a:buFont typeface="Arial"/>
              <a:buNone/>
              <a:defRPr sz="2400" b="0" i="0" u="none" strike="noStrike" cap="none">
                <a:solidFill>
                  <a:srgbClr val="888888"/>
                </a:solidFill>
                <a:latin typeface="Calibri"/>
                <a:ea typeface="Calibri"/>
                <a:cs typeface="Calibri"/>
                <a:sym typeface="Calibri"/>
              </a:defRPr>
            </a:lvl3pPr>
            <a:lvl4pPr marL="1371600" marR="0" lvl="3"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4pPr>
            <a:lvl5pPr marL="1828800" marR="0" lvl="4"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5pPr>
            <a:lvl6pPr marL="2286000" marR="0" lvl="5"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6pPr>
            <a:lvl7pPr marL="2743200" marR="0" lvl="6"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7pPr>
            <a:lvl8pPr marL="3200400" marR="0" lvl="7"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8pPr>
            <a:lvl9pPr marL="3657600" marR="0" lvl="8" indent="0" algn="ctr" rtl="0">
              <a:spcBef>
                <a:spcPts val="400"/>
              </a:spcBef>
              <a:buClr>
                <a:srgbClr val="888888"/>
              </a:buClr>
              <a:buFont typeface="Arial"/>
              <a:buNone/>
              <a:defRPr sz="2000" b="0" i="0" u="none" strike="noStrike" cap="none">
                <a:solidFill>
                  <a:srgbClr val="888888"/>
                </a:solidFill>
                <a:latin typeface="Calibri"/>
                <a:ea typeface="Calibri"/>
                <a:cs typeface="Calibri"/>
                <a:sym typeface="Calibri"/>
              </a:defRPr>
            </a:lvl9pPr>
          </a:lstStyle>
          <a:p>
            <a:endParaRPr/>
          </a:p>
        </p:txBody>
      </p:sp>
      <p:sp>
        <p:nvSpPr>
          <p:cNvPr id="89" name="Shape 89"/>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90" name="Shape 90"/>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91" name="Shape 91"/>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3305175"/>
            <a:ext cx="7772400" cy="1021499"/>
          </a:xfrm>
          <a:prstGeom prst="rect">
            <a:avLst/>
          </a:prstGeom>
          <a:noFill/>
          <a:ln>
            <a:noFill/>
          </a:ln>
        </p:spPr>
        <p:txBody>
          <a:bodyPr lIns="91425" tIns="91425" rIns="91425" bIns="91425" anchor="t" anchorCtr="0"/>
          <a:lstStyle>
            <a:lvl1pPr lvl="0" algn="l" rtl="0">
              <a:spcBef>
                <a:spcPts val="0"/>
              </a:spcBef>
              <a:defRPr sz="4000" b="1" cap="none"/>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94" name="Shape 94"/>
          <p:cNvSpPr txBox="1">
            <a:spLocks noGrp="1"/>
          </p:cNvSpPr>
          <p:nvPr>
            <p:ph type="body" idx="1"/>
          </p:nvPr>
        </p:nvSpPr>
        <p:spPr>
          <a:xfrm>
            <a:off x="722312" y="2180034"/>
            <a:ext cx="7772400" cy="1125000"/>
          </a:xfrm>
          <a:prstGeom prst="rect">
            <a:avLst/>
          </a:prstGeom>
          <a:noFill/>
          <a:ln>
            <a:noFill/>
          </a:ln>
        </p:spPr>
        <p:txBody>
          <a:bodyPr lIns="91425" tIns="91425" rIns="91425" bIns="91425" anchor="b" anchorCtr="0"/>
          <a:lstStyle>
            <a:lvl1pPr marL="0" lvl="0" indent="0" rtl="0">
              <a:spcBef>
                <a:spcPts val="0"/>
              </a:spcBef>
              <a:buClr>
                <a:srgbClr val="888888"/>
              </a:buClr>
              <a:buFont typeface="Calibri"/>
              <a:buNone/>
              <a:defRPr sz="2000">
                <a:solidFill>
                  <a:srgbClr val="888888"/>
                </a:solidFill>
              </a:defRPr>
            </a:lvl1pPr>
            <a:lvl2pPr marL="457200" lvl="1" indent="0" rtl="0">
              <a:spcBef>
                <a:spcPts val="0"/>
              </a:spcBef>
              <a:buClr>
                <a:srgbClr val="888888"/>
              </a:buClr>
              <a:buFont typeface="Calibri"/>
              <a:buNone/>
              <a:defRPr sz="1800">
                <a:solidFill>
                  <a:srgbClr val="888888"/>
                </a:solidFill>
              </a:defRPr>
            </a:lvl2pPr>
            <a:lvl3pPr marL="914400" lvl="2" indent="0" rtl="0">
              <a:spcBef>
                <a:spcPts val="0"/>
              </a:spcBef>
              <a:buClr>
                <a:srgbClr val="888888"/>
              </a:buClr>
              <a:buFont typeface="Calibri"/>
              <a:buNone/>
              <a:defRPr sz="1600">
                <a:solidFill>
                  <a:srgbClr val="888888"/>
                </a:solidFill>
              </a:defRPr>
            </a:lvl3pPr>
            <a:lvl4pPr marL="1371600" lvl="3" indent="0" rtl="0">
              <a:spcBef>
                <a:spcPts val="0"/>
              </a:spcBef>
              <a:buClr>
                <a:srgbClr val="888888"/>
              </a:buClr>
              <a:buFont typeface="Calibri"/>
              <a:buNone/>
              <a:defRPr sz="1400">
                <a:solidFill>
                  <a:srgbClr val="888888"/>
                </a:solidFill>
              </a:defRPr>
            </a:lvl4pPr>
            <a:lvl5pPr marL="1828800" lvl="4" indent="0" rtl="0">
              <a:spcBef>
                <a:spcPts val="0"/>
              </a:spcBef>
              <a:buClr>
                <a:srgbClr val="888888"/>
              </a:buClr>
              <a:buFont typeface="Calibri"/>
              <a:buNone/>
              <a:defRPr sz="1400">
                <a:solidFill>
                  <a:srgbClr val="888888"/>
                </a:solidFill>
              </a:defRPr>
            </a:lvl5pPr>
            <a:lvl6pPr marL="2286000" lvl="5" indent="0" rtl="0">
              <a:spcBef>
                <a:spcPts val="0"/>
              </a:spcBef>
              <a:buClr>
                <a:srgbClr val="888888"/>
              </a:buClr>
              <a:buFont typeface="Calibri"/>
              <a:buNone/>
              <a:defRPr sz="1400">
                <a:solidFill>
                  <a:srgbClr val="888888"/>
                </a:solidFill>
              </a:defRPr>
            </a:lvl6pPr>
            <a:lvl7pPr marL="2743200" lvl="6" indent="0" rtl="0">
              <a:spcBef>
                <a:spcPts val="0"/>
              </a:spcBef>
              <a:buClr>
                <a:srgbClr val="888888"/>
              </a:buClr>
              <a:buFont typeface="Calibri"/>
              <a:buNone/>
              <a:defRPr sz="1400">
                <a:solidFill>
                  <a:srgbClr val="888888"/>
                </a:solidFill>
              </a:defRPr>
            </a:lvl7pPr>
            <a:lvl8pPr marL="3200400" lvl="7" indent="0" rtl="0">
              <a:spcBef>
                <a:spcPts val="0"/>
              </a:spcBef>
              <a:buClr>
                <a:srgbClr val="888888"/>
              </a:buClr>
              <a:buFont typeface="Calibri"/>
              <a:buNone/>
              <a:defRPr sz="1400">
                <a:solidFill>
                  <a:srgbClr val="888888"/>
                </a:solidFill>
              </a:defRPr>
            </a:lvl8pPr>
            <a:lvl9pPr marL="3657600" lvl="8" indent="0" rtl="0">
              <a:spcBef>
                <a:spcPts val="0"/>
              </a:spcBef>
              <a:buClr>
                <a:srgbClr val="888888"/>
              </a:buClr>
              <a:buFont typeface="Calibri"/>
              <a:buNone/>
              <a:defRPr sz="1400">
                <a:solidFill>
                  <a:srgbClr val="888888"/>
                </a:solidFill>
              </a:defRPr>
            </a:lvl9pPr>
          </a:lstStyle>
          <a:p>
            <a:endParaRPr/>
          </a:p>
        </p:txBody>
      </p:sp>
      <p:sp>
        <p:nvSpPr>
          <p:cNvPr id="95" name="Shape 95"/>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0" name="Shape 100"/>
          <p:cNvSpPr txBox="1">
            <a:spLocks noGrp="1"/>
          </p:cNvSpPr>
          <p:nvPr>
            <p:ph type="body" idx="1"/>
          </p:nvPr>
        </p:nvSpPr>
        <p:spPr>
          <a:xfrm>
            <a:off x="457200" y="1200150"/>
            <a:ext cx="4038599" cy="33945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101" name="Shape 101"/>
          <p:cNvSpPr txBox="1">
            <a:spLocks noGrp="1"/>
          </p:cNvSpPr>
          <p:nvPr>
            <p:ph type="body" idx="2"/>
          </p:nvPr>
        </p:nvSpPr>
        <p:spPr>
          <a:xfrm>
            <a:off x="4648200" y="1200150"/>
            <a:ext cx="4038599" cy="3394500"/>
          </a:xfrm>
          <a:prstGeom prst="rect">
            <a:avLst/>
          </a:prstGeom>
          <a:noFill/>
          <a:ln>
            <a:noFill/>
          </a:ln>
        </p:spPr>
        <p:txBody>
          <a:bodyPr lIns="91425" tIns="91425" rIns="91425" bIns="91425" anchor="t" anchorCtr="0"/>
          <a:lstStyle>
            <a:lvl1pPr lvl="0" rtl="0">
              <a:spcBef>
                <a:spcPts val="0"/>
              </a:spcBef>
              <a:defRPr sz="2800"/>
            </a:lvl1pPr>
            <a:lvl2pPr lvl="1" rtl="0">
              <a:spcBef>
                <a:spcPts val="0"/>
              </a:spcBef>
              <a:defRPr sz="2400"/>
            </a:lvl2pPr>
            <a:lvl3pPr lvl="2" rtl="0">
              <a:spcBef>
                <a:spcPts val="0"/>
              </a:spcBef>
              <a:defRPr sz="2000"/>
            </a:lvl3pPr>
            <a:lvl4pPr lvl="3" rtl="0">
              <a:spcBef>
                <a:spcPts val="0"/>
              </a:spcBef>
              <a:defRPr sz="1800"/>
            </a:lvl4pPr>
            <a:lvl5pPr lvl="4" rtl="0">
              <a:spcBef>
                <a:spcPts val="0"/>
              </a:spcBef>
              <a:defRPr sz="1800"/>
            </a:lvl5pPr>
            <a:lvl6pPr lvl="5" rtl="0">
              <a:spcBef>
                <a:spcPts val="0"/>
              </a:spcBef>
              <a:defRPr sz="1800"/>
            </a:lvl6pPr>
            <a:lvl7pPr lvl="6" rtl="0">
              <a:spcBef>
                <a:spcPts val="0"/>
              </a:spcBef>
              <a:defRPr sz="1800"/>
            </a:lvl7pPr>
            <a:lvl8pPr lvl="7" rtl="0">
              <a:spcBef>
                <a:spcPts val="0"/>
              </a:spcBef>
              <a:defRPr sz="1800"/>
            </a:lvl8pPr>
            <a:lvl9pPr lvl="8" rtl="0">
              <a:spcBef>
                <a:spcPts val="0"/>
              </a:spcBef>
              <a:defRPr sz="1800"/>
            </a:lvl9pPr>
          </a:lstStyle>
          <a:p>
            <a:endParaRPr/>
          </a:p>
        </p:txBody>
      </p:sp>
      <p:sp>
        <p:nvSpPr>
          <p:cNvPr id="102" name="Shape 102"/>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07" name="Shape 107"/>
          <p:cNvSpPr txBox="1">
            <a:spLocks noGrp="1"/>
          </p:cNvSpPr>
          <p:nvPr>
            <p:ph type="body" idx="1"/>
          </p:nvPr>
        </p:nvSpPr>
        <p:spPr>
          <a:xfrm>
            <a:off x="457200" y="1151334"/>
            <a:ext cx="4040099" cy="479699"/>
          </a:xfrm>
          <a:prstGeom prst="rect">
            <a:avLst/>
          </a:prstGeom>
          <a:noFill/>
          <a:ln>
            <a:noFill/>
          </a:ln>
        </p:spPr>
        <p:txBody>
          <a:bodyPr lIns="91425" tIns="91425" rIns="91425" bIns="91425" anchor="b" anchorCtr="0"/>
          <a:lstStyle>
            <a:lvl1pPr marL="0" lvl="0" indent="0" rtl="0">
              <a:spcBef>
                <a:spcPts val="0"/>
              </a:spcBef>
              <a:buFont typeface="Calibri"/>
              <a:buNone/>
              <a:defRPr sz="2400" b="1"/>
            </a:lvl1pPr>
            <a:lvl2pPr marL="457200" lvl="1" indent="0" rtl="0">
              <a:spcBef>
                <a:spcPts val="0"/>
              </a:spcBef>
              <a:buFont typeface="Calibri"/>
              <a:buNone/>
              <a:defRPr sz="2000" b="1"/>
            </a:lvl2pPr>
            <a:lvl3pPr marL="914400" lvl="2" indent="0" rtl="0">
              <a:spcBef>
                <a:spcPts val="0"/>
              </a:spcBef>
              <a:buFont typeface="Calibri"/>
              <a:buNone/>
              <a:defRPr sz="1800" b="1"/>
            </a:lvl3pPr>
            <a:lvl4pPr marL="1371600" lvl="3" indent="0" rtl="0">
              <a:spcBef>
                <a:spcPts val="0"/>
              </a:spcBef>
              <a:buFont typeface="Calibri"/>
              <a:buNone/>
              <a:defRPr sz="1600" b="1"/>
            </a:lvl4pPr>
            <a:lvl5pPr marL="1828800" lvl="4" indent="0" rtl="0">
              <a:spcBef>
                <a:spcPts val="0"/>
              </a:spcBef>
              <a:buFont typeface="Calibri"/>
              <a:buNone/>
              <a:defRPr sz="1600" b="1"/>
            </a:lvl5pPr>
            <a:lvl6pPr marL="2286000" lvl="5" indent="0" rtl="0">
              <a:spcBef>
                <a:spcPts val="0"/>
              </a:spcBef>
              <a:buFont typeface="Calibri"/>
              <a:buNone/>
              <a:defRPr sz="1600" b="1"/>
            </a:lvl6pPr>
            <a:lvl7pPr marL="2743200" lvl="6" indent="0" rtl="0">
              <a:spcBef>
                <a:spcPts val="0"/>
              </a:spcBef>
              <a:buFont typeface="Calibri"/>
              <a:buNone/>
              <a:defRPr sz="1600" b="1"/>
            </a:lvl7pPr>
            <a:lvl8pPr marL="3200400" lvl="7" indent="0" rtl="0">
              <a:spcBef>
                <a:spcPts val="0"/>
              </a:spcBef>
              <a:buFont typeface="Calibri"/>
              <a:buNone/>
              <a:defRPr sz="1600" b="1"/>
            </a:lvl8pPr>
            <a:lvl9pPr marL="3657600" lvl="8" indent="0" rtl="0">
              <a:spcBef>
                <a:spcPts val="0"/>
              </a:spcBef>
              <a:buFont typeface="Calibri"/>
              <a:buNone/>
              <a:defRPr sz="1600" b="1"/>
            </a:lvl9pPr>
          </a:lstStyle>
          <a:p>
            <a:endParaRPr/>
          </a:p>
        </p:txBody>
      </p:sp>
      <p:sp>
        <p:nvSpPr>
          <p:cNvPr id="108" name="Shape 108"/>
          <p:cNvSpPr txBox="1">
            <a:spLocks noGrp="1"/>
          </p:cNvSpPr>
          <p:nvPr>
            <p:ph type="body" idx="2"/>
          </p:nvPr>
        </p:nvSpPr>
        <p:spPr>
          <a:xfrm>
            <a:off x="457200" y="1631156"/>
            <a:ext cx="4040099" cy="2963400"/>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109" name="Shape 109"/>
          <p:cNvSpPr txBox="1">
            <a:spLocks noGrp="1"/>
          </p:cNvSpPr>
          <p:nvPr>
            <p:ph type="body" idx="3"/>
          </p:nvPr>
        </p:nvSpPr>
        <p:spPr>
          <a:xfrm>
            <a:off x="4645025" y="1151334"/>
            <a:ext cx="4041900" cy="479699"/>
          </a:xfrm>
          <a:prstGeom prst="rect">
            <a:avLst/>
          </a:prstGeom>
          <a:noFill/>
          <a:ln>
            <a:noFill/>
          </a:ln>
        </p:spPr>
        <p:txBody>
          <a:bodyPr lIns="91425" tIns="91425" rIns="91425" bIns="91425" anchor="b" anchorCtr="0"/>
          <a:lstStyle>
            <a:lvl1pPr marL="0" lvl="0" indent="0" rtl="0">
              <a:spcBef>
                <a:spcPts val="0"/>
              </a:spcBef>
              <a:buFont typeface="Calibri"/>
              <a:buNone/>
              <a:defRPr sz="2400" b="1"/>
            </a:lvl1pPr>
            <a:lvl2pPr marL="457200" lvl="1" indent="0" rtl="0">
              <a:spcBef>
                <a:spcPts val="0"/>
              </a:spcBef>
              <a:buFont typeface="Calibri"/>
              <a:buNone/>
              <a:defRPr sz="2000" b="1"/>
            </a:lvl2pPr>
            <a:lvl3pPr marL="914400" lvl="2" indent="0" rtl="0">
              <a:spcBef>
                <a:spcPts val="0"/>
              </a:spcBef>
              <a:buFont typeface="Calibri"/>
              <a:buNone/>
              <a:defRPr sz="1800" b="1"/>
            </a:lvl3pPr>
            <a:lvl4pPr marL="1371600" lvl="3" indent="0" rtl="0">
              <a:spcBef>
                <a:spcPts val="0"/>
              </a:spcBef>
              <a:buFont typeface="Calibri"/>
              <a:buNone/>
              <a:defRPr sz="1600" b="1"/>
            </a:lvl4pPr>
            <a:lvl5pPr marL="1828800" lvl="4" indent="0" rtl="0">
              <a:spcBef>
                <a:spcPts val="0"/>
              </a:spcBef>
              <a:buFont typeface="Calibri"/>
              <a:buNone/>
              <a:defRPr sz="1600" b="1"/>
            </a:lvl5pPr>
            <a:lvl6pPr marL="2286000" lvl="5" indent="0" rtl="0">
              <a:spcBef>
                <a:spcPts val="0"/>
              </a:spcBef>
              <a:buFont typeface="Calibri"/>
              <a:buNone/>
              <a:defRPr sz="1600" b="1"/>
            </a:lvl6pPr>
            <a:lvl7pPr marL="2743200" lvl="6" indent="0" rtl="0">
              <a:spcBef>
                <a:spcPts val="0"/>
              </a:spcBef>
              <a:buFont typeface="Calibri"/>
              <a:buNone/>
              <a:defRPr sz="1600" b="1"/>
            </a:lvl7pPr>
            <a:lvl8pPr marL="3200400" lvl="7" indent="0" rtl="0">
              <a:spcBef>
                <a:spcPts val="0"/>
              </a:spcBef>
              <a:buFont typeface="Calibri"/>
              <a:buNone/>
              <a:defRPr sz="1600" b="1"/>
            </a:lvl8pPr>
            <a:lvl9pPr marL="3657600" lvl="8" indent="0" rtl="0">
              <a:spcBef>
                <a:spcPts val="0"/>
              </a:spcBef>
              <a:buFont typeface="Calibri"/>
              <a:buNone/>
              <a:defRPr sz="1600" b="1"/>
            </a:lvl9pPr>
          </a:lstStyle>
          <a:p>
            <a:endParaRPr/>
          </a:p>
        </p:txBody>
      </p:sp>
      <p:sp>
        <p:nvSpPr>
          <p:cNvPr id="110" name="Shape 110"/>
          <p:cNvSpPr txBox="1">
            <a:spLocks noGrp="1"/>
          </p:cNvSpPr>
          <p:nvPr>
            <p:ph type="body" idx="4"/>
          </p:nvPr>
        </p:nvSpPr>
        <p:spPr>
          <a:xfrm>
            <a:off x="4645025" y="1631156"/>
            <a:ext cx="4041900" cy="2963400"/>
          </a:xfrm>
          <a:prstGeom prst="rect">
            <a:avLst/>
          </a:prstGeom>
          <a:noFill/>
          <a:ln>
            <a:noFill/>
          </a:ln>
        </p:spPr>
        <p:txBody>
          <a:bodyPr lIns="91425" tIns="91425" rIns="91425" bIns="91425" anchor="t" anchorCtr="0"/>
          <a:lstStyle>
            <a:lvl1pPr lvl="0" rtl="0">
              <a:spcBef>
                <a:spcPts val="0"/>
              </a:spcBef>
              <a:defRPr sz="2400"/>
            </a:lvl1pPr>
            <a:lvl2pPr lvl="1" rtl="0">
              <a:spcBef>
                <a:spcPts val="0"/>
              </a:spcBef>
              <a:defRPr sz="2000"/>
            </a:lvl2pPr>
            <a:lvl3pPr lvl="2" rtl="0">
              <a:spcBef>
                <a:spcPts val="0"/>
              </a:spcBef>
              <a:defRPr sz="1800"/>
            </a:lvl3pPr>
            <a:lvl4pPr lvl="3" rtl="0">
              <a:spcBef>
                <a:spcPts val="0"/>
              </a:spcBef>
              <a:defRPr sz="1600"/>
            </a:lvl4pPr>
            <a:lvl5pPr lvl="4" rtl="0">
              <a:spcBef>
                <a:spcPts val="0"/>
              </a:spcBef>
              <a:defRPr sz="1600"/>
            </a:lvl5pPr>
            <a:lvl6pPr lvl="5" rtl="0">
              <a:spcBef>
                <a:spcPts val="0"/>
              </a:spcBef>
              <a:defRPr sz="1600"/>
            </a:lvl6pPr>
            <a:lvl7pPr lvl="6" rtl="0">
              <a:spcBef>
                <a:spcPts val="0"/>
              </a:spcBef>
              <a:defRPr sz="1600"/>
            </a:lvl7pPr>
            <a:lvl8pPr lvl="7" rtl="0">
              <a:spcBef>
                <a:spcPts val="0"/>
              </a:spcBef>
              <a:defRPr sz="1600"/>
            </a:lvl8pPr>
            <a:lvl9pPr lvl="8" rtl="0">
              <a:spcBef>
                <a:spcPts val="0"/>
              </a:spcBef>
              <a:defRPr sz="1600"/>
            </a:lvl9pPr>
          </a:lstStyle>
          <a:p>
            <a:endParaRPr/>
          </a:p>
        </p:txBody>
      </p:sp>
      <p:sp>
        <p:nvSpPr>
          <p:cNvPr id="111" name="Shape 111"/>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12" name="Shape 112"/>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14"/>
        <p:cNvGrpSpPr/>
        <p:nvPr/>
      </p:nvGrpSpPr>
      <p:grpSpPr>
        <a:xfrm>
          <a:off x="0" y="0"/>
          <a:ext cx="0" cy="0"/>
          <a:chOff x="0" y="0"/>
          <a:chExt cx="0" cy="0"/>
        </a:xfrm>
      </p:grpSpPr>
      <p:sp>
        <p:nvSpPr>
          <p:cNvPr id="115" name="Shape 11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16" name="Shape 116"/>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17" name="Shape 11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18" name="Shape 11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19"/>
        <p:cNvGrpSpPr/>
        <p:nvPr/>
      </p:nvGrpSpPr>
      <p:grpSpPr>
        <a:xfrm>
          <a:off x="0" y="0"/>
          <a:ext cx="0" cy="0"/>
          <a:chOff x="0" y="0"/>
          <a:chExt cx="0" cy="0"/>
        </a:xfrm>
      </p:grpSpPr>
      <p:sp>
        <p:nvSpPr>
          <p:cNvPr id="120" name="Shape 120"/>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21" name="Shape 12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22" name="Shape 122"/>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23"/>
        <p:cNvGrpSpPr/>
        <p:nvPr/>
      </p:nvGrpSpPr>
      <p:grpSpPr>
        <a:xfrm>
          <a:off x="0" y="0"/>
          <a:ext cx="0" cy="0"/>
          <a:chOff x="0" y="0"/>
          <a:chExt cx="0" cy="0"/>
        </a:xfrm>
      </p:grpSpPr>
      <p:sp>
        <p:nvSpPr>
          <p:cNvPr id="124" name="Shape 124"/>
          <p:cNvSpPr txBox="1">
            <a:spLocks noGrp="1"/>
          </p:cNvSpPr>
          <p:nvPr>
            <p:ph type="title"/>
          </p:nvPr>
        </p:nvSpPr>
        <p:spPr>
          <a:xfrm>
            <a:off x="457200" y="204787"/>
            <a:ext cx="3008399" cy="87149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25" name="Shape 125"/>
          <p:cNvSpPr txBox="1">
            <a:spLocks noGrp="1"/>
          </p:cNvSpPr>
          <p:nvPr>
            <p:ph type="body" idx="1"/>
          </p:nvPr>
        </p:nvSpPr>
        <p:spPr>
          <a:xfrm>
            <a:off x="3575050" y="204787"/>
            <a:ext cx="5111699" cy="4389899"/>
          </a:xfrm>
          <a:prstGeom prst="rect">
            <a:avLst/>
          </a:prstGeom>
          <a:noFill/>
          <a:ln>
            <a:noFill/>
          </a:ln>
        </p:spPr>
        <p:txBody>
          <a:bodyPr lIns="91425" tIns="91425" rIns="91425" bIns="91425" anchor="t" anchorCtr="0"/>
          <a:lstStyle>
            <a:lvl1pPr lvl="0" rtl="0">
              <a:spcBef>
                <a:spcPts val="0"/>
              </a:spcBef>
              <a:defRPr sz="3200"/>
            </a:lvl1pPr>
            <a:lvl2pPr lvl="1" rtl="0">
              <a:spcBef>
                <a:spcPts val="0"/>
              </a:spcBef>
              <a:defRPr sz="2800"/>
            </a:lvl2pPr>
            <a:lvl3pPr lvl="2" rtl="0">
              <a:spcBef>
                <a:spcPts val="0"/>
              </a:spcBef>
              <a:defRPr sz="2400"/>
            </a:lvl3pPr>
            <a:lvl4pPr lvl="3" rtl="0">
              <a:spcBef>
                <a:spcPts val="0"/>
              </a:spcBef>
              <a:defRPr sz="2000"/>
            </a:lvl4pPr>
            <a:lvl5pPr lvl="4" rtl="0">
              <a:spcBef>
                <a:spcPts val="0"/>
              </a:spcBef>
              <a:defRPr sz="2000"/>
            </a:lvl5pPr>
            <a:lvl6pPr lvl="5" rtl="0">
              <a:spcBef>
                <a:spcPts val="0"/>
              </a:spcBef>
              <a:defRPr sz="2000"/>
            </a:lvl6pPr>
            <a:lvl7pPr lvl="6" rtl="0">
              <a:spcBef>
                <a:spcPts val="0"/>
              </a:spcBef>
              <a:defRPr sz="2000"/>
            </a:lvl7pPr>
            <a:lvl8pPr lvl="7" rtl="0">
              <a:spcBef>
                <a:spcPts val="0"/>
              </a:spcBef>
              <a:defRPr sz="2000"/>
            </a:lvl8pPr>
            <a:lvl9pPr lvl="8" rtl="0">
              <a:spcBef>
                <a:spcPts val="0"/>
              </a:spcBef>
              <a:defRPr sz="2000"/>
            </a:lvl9pPr>
          </a:lstStyle>
          <a:p>
            <a:endParaRPr/>
          </a:p>
        </p:txBody>
      </p:sp>
      <p:sp>
        <p:nvSpPr>
          <p:cNvPr id="126" name="Shape 126"/>
          <p:cNvSpPr txBox="1">
            <a:spLocks noGrp="1"/>
          </p:cNvSpPr>
          <p:nvPr>
            <p:ph type="body" idx="2"/>
          </p:nvPr>
        </p:nvSpPr>
        <p:spPr>
          <a:xfrm>
            <a:off x="457200" y="1076325"/>
            <a:ext cx="3008399" cy="3518399"/>
          </a:xfrm>
          <a:prstGeom prst="rect">
            <a:avLst/>
          </a:prstGeom>
          <a:noFill/>
          <a:ln>
            <a:noFill/>
          </a:ln>
        </p:spPr>
        <p:txBody>
          <a:bodyPr lIns="91425" tIns="91425" rIns="91425" bIns="91425" anchor="t" anchorCtr="0"/>
          <a:lstStyle>
            <a:lvl1pPr marL="0" lvl="0" indent="0" rtl="0">
              <a:spcBef>
                <a:spcPts val="0"/>
              </a:spcBef>
              <a:buFont typeface="Calibri"/>
              <a:buNone/>
              <a:defRPr sz="1400"/>
            </a:lvl1pPr>
            <a:lvl2pPr marL="457200" lvl="1" indent="0" rtl="0">
              <a:spcBef>
                <a:spcPts val="0"/>
              </a:spcBef>
              <a:buFont typeface="Calibri"/>
              <a:buNone/>
              <a:defRPr sz="1200"/>
            </a:lvl2pPr>
            <a:lvl3pPr marL="914400" lvl="2" indent="0" rtl="0">
              <a:spcBef>
                <a:spcPts val="0"/>
              </a:spcBef>
              <a:buFont typeface="Calibri"/>
              <a:buNone/>
              <a:defRPr sz="1000"/>
            </a:lvl3pPr>
            <a:lvl4pPr marL="1371600" lvl="3" indent="0" rtl="0">
              <a:spcBef>
                <a:spcPts val="0"/>
              </a:spcBef>
              <a:buFont typeface="Calibri"/>
              <a:buNone/>
              <a:defRPr sz="900"/>
            </a:lvl4pPr>
            <a:lvl5pPr marL="1828800" lvl="4" indent="0" rtl="0">
              <a:spcBef>
                <a:spcPts val="0"/>
              </a:spcBef>
              <a:buFont typeface="Calibri"/>
              <a:buNone/>
              <a:defRPr sz="900"/>
            </a:lvl5pPr>
            <a:lvl6pPr marL="2286000" lvl="5" indent="0" rtl="0">
              <a:spcBef>
                <a:spcPts val="0"/>
              </a:spcBef>
              <a:buFont typeface="Calibri"/>
              <a:buNone/>
              <a:defRPr sz="900"/>
            </a:lvl6pPr>
            <a:lvl7pPr marL="2743200" lvl="6" indent="0" rtl="0">
              <a:spcBef>
                <a:spcPts val="0"/>
              </a:spcBef>
              <a:buFont typeface="Calibri"/>
              <a:buNone/>
              <a:defRPr sz="900"/>
            </a:lvl7pPr>
            <a:lvl8pPr marL="3200400" lvl="7" indent="0" rtl="0">
              <a:spcBef>
                <a:spcPts val="0"/>
              </a:spcBef>
              <a:buFont typeface="Calibri"/>
              <a:buNone/>
              <a:defRPr sz="900"/>
            </a:lvl8pPr>
            <a:lvl9pPr marL="3657600" lvl="8" indent="0" rtl="0">
              <a:spcBef>
                <a:spcPts val="0"/>
              </a:spcBef>
              <a:buFont typeface="Calibri"/>
              <a:buNone/>
              <a:defRPr sz="900"/>
            </a:lvl9pPr>
          </a:lstStyle>
          <a:p>
            <a:endParaRPr/>
          </a:p>
        </p:txBody>
      </p:sp>
      <p:sp>
        <p:nvSpPr>
          <p:cNvPr id="127" name="Shape 12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28" name="Shape 12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29" name="Shape 12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30"/>
        <p:cNvGrpSpPr/>
        <p:nvPr/>
      </p:nvGrpSpPr>
      <p:grpSpPr>
        <a:xfrm>
          <a:off x="0" y="0"/>
          <a:ext cx="0" cy="0"/>
          <a:chOff x="0" y="0"/>
          <a:chExt cx="0" cy="0"/>
        </a:xfrm>
      </p:grpSpPr>
      <p:sp>
        <p:nvSpPr>
          <p:cNvPr id="131" name="Shape 131"/>
          <p:cNvSpPr txBox="1">
            <a:spLocks noGrp="1"/>
          </p:cNvSpPr>
          <p:nvPr>
            <p:ph type="title"/>
          </p:nvPr>
        </p:nvSpPr>
        <p:spPr>
          <a:xfrm>
            <a:off x="1792288" y="3600450"/>
            <a:ext cx="5486399" cy="425099"/>
          </a:xfrm>
          <a:prstGeom prst="rect">
            <a:avLst/>
          </a:prstGeom>
          <a:noFill/>
          <a:ln>
            <a:noFill/>
          </a:ln>
        </p:spPr>
        <p:txBody>
          <a:bodyPr lIns="91425" tIns="91425" rIns="91425" bIns="91425" anchor="b" anchorCtr="0"/>
          <a:lstStyle>
            <a:lvl1pPr lvl="0" algn="l" rtl="0">
              <a:spcBef>
                <a:spcPts val="0"/>
              </a:spcBef>
              <a:defRPr sz="2000" b="1"/>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2" name="Shape 132"/>
          <p:cNvSpPr>
            <a:spLocks noGrp="1"/>
          </p:cNvSpPr>
          <p:nvPr>
            <p:ph type="pic" idx="2"/>
          </p:nvPr>
        </p:nvSpPr>
        <p:spPr>
          <a:xfrm>
            <a:off x="1792288" y="459581"/>
            <a:ext cx="5486399" cy="3086099"/>
          </a:xfrm>
          <a:prstGeom prst="rect">
            <a:avLst/>
          </a:prstGeom>
          <a:noFill/>
          <a:ln>
            <a:noFill/>
          </a:ln>
        </p:spPr>
      </p:sp>
      <p:sp>
        <p:nvSpPr>
          <p:cNvPr id="133" name="Shape 133"/>
          <p:cNvSpPr txBox="1">
            <a:spLocks noGrp="1"/>
          </p:cNvSpPr>
          <p:nvPr>
            <p:ph type="body" idx="1"/>
          </p:nvPr>
        </p:nvSpPr>
        <p:spPr>
          <a:xfrm>
            <a:off x="1792288" y="4025503"/>
            <a:ext cx="5486399" cy="603599"/>
          </a:xfrm>
          <a:prstGeom prst="rect">
            <a:avLst/>
          </a:prstGeom>
          <a:noFill/>
          <a:ln>
            <a:noFill/>
          </a:ln>
        </p:spPr>
        <p:txBody>
          <a:bodyPr lIns="91425" tIns="91425" rIns="91425" bIns="91425" anchor="t" anchorCtr="0"/>
          <a:lstStyle>
            <a:lvl1pPr marL="0" lvl="0" indent="0" rtl="0">
              <a:spcBef>
                <a:spcPts val="0"/>
              </a:spcBef>
              <a:buFont typeface="Calibri"/>
              <a:buNone/>
              <a:defRPr sz="1400"/>
            </a:lvl1pPr>
            <a:lvl2pPr marL="457200" lvl="1" indent="0" rtl="0">
              <a:spcBef>
                <a:spcPts val="0"/>
              </a:spcBef>
              <a:buFont typeface="Calibri"/>
              <a:buNone/>
              <a:defRPr sz="1200"/>
            </a:lvl2pPr>
            <a:lvl3pPr marL="914400" lvl="2" indent="0" rtl="0">
              <a:spcBef>
                <a:spcPts val="0"/>
              </a:spcBef>
              <a:buFont typeface="Calibri"/>
              <a:buNone/>
              <a:defRPr sz="1000"/>
            </a:lvl3pPr>
            <a:lvl4pPr marL="1371600" lvl="3" indent="0" rtl="0">
              <a:spcBef>
                <a:spcPts val="0"/>
              </a:spcBef>
              <a:buFont typeface="Calibri"/>
              <a:buNone/>
              <a:defRPr sz="900"/>
            </a:lvl4pPr>
            <a:lvl5pPr marL="1828800" lvl="4" indent="0" rtl="0">
              <a:spcBef>
                <a:spcPts val="0"/>
              </a:spcBef>
              <a:buFont typeface="Calibri"/>
              <a:buNone/>
              <a:defRPr sz="900"/>
            </a:lvl5pPr>
            <a:lvl6pPr marL="2286000" lvl="5" indent="0" rtl="0">
              <a:spcBef>
                <a:spcPts val="0"/>
              </a:spcBef>
              <a:buFont typeface="Calibri"/>
              <a:buNone/>
              <a:defRPr sz="900"/>
            </a:lvl6pPr>
            <a:lvl7pPr marL="2743200" lvl="6" indent="0" rtl="0">
              <a:spcBef>
                <a:spcPts val="0"/>
              </a:spcBef>
              <a:buFont typeface="Calibri"/>
              <a:buNone/>
              <a:defRPr sz="900"/>
            </a:lvl7pPr>
            <a:lvl8pPr marL="3200400" lvl="7" indent="0" rtl="0">
              <a:spcBef>
                <a:spcPts val="0"/>
              </a:spcBef>
              <a:buFont typeface="Calibri"/>
              <a:buNone/>
              <a:defRPr sz="900"/>
            </a:lvl8pPr>
            <a:lvl9pPr marL="3657600" lvl="8" indent="0" rtl="0">
              <a:spcBef>
                <a:spcPts val="0"/>
              </a:spcBef>
              <a:buFont typeface="Calibri"/>
              <a:buNone/>
              <a:defRPr sz="900"/>
            </a:lvl9pPr>
          </a:lstStyle>
          <a:p>
            <a:endParaRPr/>
          </a:p>
        </p:txBody>
      </p:sp>
      <p:sp>
        <p:nvSpPr>
          <p:cNvPr id="134" name="Shape 134"/>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35" name="Shape 135"/>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36" name="Shape 136"/>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Subtitle">
    <p:spTree>
      <p:nvGrpSpPr>
        <p:cNvPr id="1" name="Shape 14"/>
        <p:cNvGrpSpPr/>
        <p:nvPr/>
      </p:nvGrpSpPr>
      <p:grpSpPr>
        <a:xfrm>
          <a:off x="0" y="0"/>
          <a:ext cx="0" cy="0"/>
          <a:chOff x="0" y="0"/>
          <a:chExt cx="0" cy="0"/>
        </a:xfrm>
      </p:grpSpPr>
      <p:sp>
        <p:nvSpPr>
          <p:cNvPr id="15" name="Shape 15"/>
          <p:cNvSpPr/>
          <p:nvPr/>
        </p:nvSpPr>
        <p:spPr>
          <a:xfrm>
            <a:off x="0" y="0"/>
            <a:ext cx="9144000" cy="39929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
        <p:nvSpPr>
          <p:cNvPr id="16" name="Shape 16"/>
          <p:cNvSpPr txBox="1">
            <a:spLocks noGrp="1"/>
          </p:cNvSpPr>
          <p:nvPr>
            <p:ph type="ctrTitle"/>
          </p:nvPr>
        </p:nvSpPr>
        <p:spPr>
          <a:xfrm>
            <a:off x="685800" y="1583342"/>
            <a:ext cx="7772400" cy="1159799"/>
          </a:xfrm>
          <a:prstGeom prst="rect">
            <a:avLst/>
          </a:prstGeom>
        </p:spPr>
        <p:txBody>
          <a:bodyPr lIns="91425" tIns="91425" rIns="91425" bIns="91425" anchor="b" anchorCtr="0"/>
          <a:lstStyle>
            <a:lvl1pPr lvl="0" algn="ctr" rtl="0">
              <a:spcBef>
                <a:spcPts val="0"/>
              </a:spcBef>
              <a:buClr>
                <a:srgbClr val="FFFFFF"/>
              </a:buClr>
              <a:buSzPct val="100000"/>
              <a:defRPr sz="4800">
                <a:solidFill>
                  <a:srgbClr val="FFFFFF"/>
                </a:solidFill>
              </a:defRPr>
            </a:lvl1pPr>
            <a:lvl2pPr lvl="1" algn="ctr" rtl="0">
              <a:spcBef>
                <a:spcPts val="0"/>
              </a:spcBef>
              <a:buClr>
                <a:srgbClr val="FFFFFF"/>
              </a:buClr>
              <a:buSzPct val="100000"/>
              <a:defRPr sz="4800">
                <a:solidFill>
                  <a:srgbClr val="FFFFFF"/>
                </a:solidFill>
              </a:defRPr>
            </a:lvl2pPr>
            <a:lvl3pPr lvl="2" algn="ctr" rtl="0">
              <a:spcBef>
                <a:spcPts val="0"/>
              </a:spcBef>
              <a:buClr>
                <a:srgbClr val="FFFFFF"/>
              </a:buClr>
              <a:buSzPct val="100000"/>
              <a:defRPr sz="4800">
                <a:solidFill>
                  <a:srgbClr val="FFFFFF"/>
                </a:solidFill>
              </a:defRPr>
            </a:lvl3pPr>
            <a:lvl4pPr lvl="3" algn="ctr" rtl="0">
              <a:spcBef>
                <a:spcPts val="0"/>
              </a:spcBef>
              <a:buClr>
                <a:srgbClr val="FFFFFF"/>
              </a:buClr>
              <a:buSzPct val="100000"/>
              <a:defRPr sz="4800">
                <a:solidFill>
                  <a:srgbClr val="FFFFFF"/>
                </a:solidFill>
              </a:defRPr>
            </a:lvl4pPr>
            <a:lvl5pPr lvl="4" algn="ctr" rtl="0">
              <a:spcBef>
                <a:spcPts val="0"/>
              </a:spcBef>
              <a:buClr>
                <a:srgbClr val="FFFFFF"/>
              </a:buClr>
              <a:buSzPct val="100000"/>
              <a:defRPr sz="4800">
                <a:solidFill>
                  <a:srgbClr val="FFFFFF"/>
                </a:solidFill>
              </a:defRPr>
            </a:lvl5pPr>
            <a:lvl6pPr lvl="5" algn="ctr" rtl="0">
              <a:spcBef>
                <a:spcPts val="0"/>
              </a:spcBef>
              <a:buClr>
                <a:srgbClr val="FFFFFF"/>
              </a:buClr>
              <a:buSzPct val="100000"/>
              <a:defRPr sz="4800">
                <a:solidFill>
                  <a:srgbClr val="FFFFFF"/>
                </a:solidFill>
              </a:defRPr>
            </a:lvl6pPr>
            <a:lvl7pPr lvl="6" algn="ctr" rtl="0">
              <a:spcBef>
                <a:spcPts val="0"/>
              </a:spcBef>
              <a:buClr>
                <a:srgbClr val="FFFFFF"/>
              </a:buClr>
              <a:buSzPct val="100000"/>
              <a:defRPr sz="4800">
                <a:solidFill>
                  <a:srgbClr val="FFFFFF"/>
                </a:solidFill>
              </a:defRPr>
            </a:lvl7pPr>
            <a:lvl8pPr lvl="7" algn="ctr" rtl="0">
              <a:spcBef>
                <a:spcPts val="0"/>
              </a:spcBef>
              <a:buClr>
                <a:srgbClr val="FFFFFF"/>
              </a:buClr>
              <a:buSzPct val="100000"/>
              <a:defRPr sz="4800">
                <a:solidFill>
                  <a:srgbClr val="FFFFFF"/>
                </a:solidFill>
              </a:defRPr>
            </a:lvl8pPr>
            <a:lvl9pPr lvl="8" algn="ctr" rtl="0">
              <a:spcBef>
                <a:spcPts val="0"/>
              </a:spcBef>
              <a:buClr>
                <a:srgbClr val="FFFFFF"/>
              </a:buClr>
              <a:buSzPct val="100000"/>
              <a:defRPr sz="4800">
                <a:solidFill>
                  <a:srgbClr val="FFFFFF"/>
                </a:solidFill>
              </a:defRPr>
            </a:lvl9pPr>
          </a:lstStyle>
          <a:p>
            <a:endParaRPr/>
          </a:p>
        </p:txBody>
      </p:sp>
      <p:sp>
        <p:nvSpPr>
          <p:cNvPr id="17" name="Shape 17"/>
          <p:cNvSpPr txBox="1">
            <a:spLocks noGrp="1"/>
          </p:cNvSpPr>
          <p:nvPr>
            <p:ph type="subTitle" idx="1"/>
          </p:nvPr>
        </p:nvSpPr>
        <p:spPr>
          <a:xfrm>
            <a:off x="685800" y="2840053"/>
            <a:ext cx="7772400" cy="784799"/>
          </a:xfrm>
          <a:prstGeom prst="rect">
            <a:avLst/>
          </a:prstGeom>
        </p:spPr>
        <p:txBody>
          <a:bodyPr lIns="91425" tIns="91425" rIns="91425" bIns="91425" anchor="t" anchorCtr="0"/>
          <a:lstStyle>
            <a:lvl1pPr lvl="0" algn="ctr" rtl="0">
              <a:spcBef>
                <a:spcPts val="0"/>
              </a:spcBef>
              <a:buClr>
                <a:srgbClr val="FFFFFF"/>
              </a:buClr>
              <a:buSzPct val="100000"/>
              <a:buNone/>
              <a:defRPr sz="2400" b="1">
                <a:solidFill>
                  <a:srgbClr val="FFFFFF"/>
                </a:solidFill>
              </a:defRPr>
            </a:lvl1pPr>
            <a:lvl2pPr lvl="1" algn="ctr" rtl="0">
              <a:spcBef>
                <a:spcPts val="0"/>
              </a:spcBef>
              <a:buClr>
                <a:srgbClr val="FFFFFF"/>
              </a:buClr>
              <a:buNone/>
              <a:defRPr b="1">
                <a:solidFill>
                  <a:srgbClr val="FFFFFF"/>
                </a:solidFill>
              </a:defRPr>
            </a:lvl2pPr>
            <a:lvl3pPr lvl="2" algn="ctr" rtl="0">
              <a:spcBef>
                <a:spcPts val="0"/>
              </a:spcBef>
              <a:buClr>
                <a:srgbClr val="FFFFFF"/>
              </a:buClr>
              <a:buNone/>
              <a:defRPr b="1">
                <a:solidFill>
                  <a:srgbClr val="FFFFFF"/>
                </a:solidFill>
              </a:defRPr>
            </a:lvl3pPr>
            <a:lvl4pPr lvl="3" algn="ctr" rtl="0">
              <a:spcBef>
                <a:spcPts val="0"/>
              </a:spcBef>
              <a:buClr>
                <a:srgbClr val="FFFFFF"/>
              </a:buClr>
              <a:buSzPct val="100000"/>
              <a:buNone/>
              <a:defRPr sz="2400" b="1">
                <a:solidFill>
                  <a:srgbClr val="FFFFFF"/>
                </a:solidFill>
              </a:defRPr>
            </a:lvl4pPr>
            <a:lvl5pPr lvl="4" algn="ctr" rtl="0">
              <a:spcBef>
                <a:spcPts val="0"/>
              </a:spcBef>
              <a:buClr>
                <a:srgbClr val="FFFFFF"/>
              </a:buClr>
              <a:buSzPct val="100000"/>
              <a:buNone/>
              <a:defRPr sz="2400" b="1">
                <a:solidFill>
                  <a:srgbClr val="FFFFFF"/>
                </a:solidFill>
              </a:defRPr>
            </a:lvl5pPr>
            <a:lvl6pPr lvl="5" algn="ctr" rtl="0">
              <a:spcBef>
                <a:spcPts val="0"/>
              </a:spcBef>
              <a:buClr>
                <a:srgbClr val="FFFFFF"/>
              </a:buClr>
              <a:buSzPct val="100000"/>
              <a:buNone/>
              <a:defRPr sz="2400" b="1">
                <a:solidFill>
                  <a:srgbClr val="FFFFFF"/>
                </a:solidFill>
              </a:defRPr>
            </a:lvl6pPr>
            <a:lvl7pPr lvl="6" algn="ctr" rtl="0">
              <a:spcBef>
                <a:spcPts val="0"/>
              </a:spcBef>
              <a:buClr>
                <a:srgbClr val="FFFFFF"/>
              </a:buClr>
              <a:buSzPct val="100000"/>
              <a:buNone/>
              <a:defRPr sz="2400" b="1">
                <a:solidFill>
                  <a:srgbClr val="FFFFFF"/>
                </a:solidFill>
              </a:defRPr>
            </a:lvl7pPr>
            <a:lvl8pPr lvl="7" algn="ctr" rtl="0">
              <a:spcBef>
                <a:spcPts val="0"/>
              </a:spcBef>
              <a:buClr>
                <a:srgbClr val="FFFFFF"/>
              </a:buClr>
              <a:buSzPct val="100000"/>
              <a:buNone/>
              <a:defRPr sz="2400" b="1">
                <a:solidFill>
                  <a:srgbClr val="FFFFFF"/>
                </a:solidFill>
              </a:defRPr>
            </a:lvl8pPr>
            <a:lvl9pPr lvl="8" algn="ctr" rtl="0">
              <a:spcBef>
                <a:spcPts val="0"/>
              </a:spcBef>
              <a:buClr>
                <a:srgbClr val="FFFFFF"/>
              </a:buClr>
              <a:buSzPct val="100000"/>
              <a:buNone/>
              <a:defRPr sz="2400" b="1">
                <a:solidFill>
                  <a:srgbClr val="FFFFFF"/>
                </a:solidFill>
              </a:defRPr>
            </a:lvl9pPr>
          </a:lstStyle>
          <a:p>
            <a:endParaRPr/>
          </a:p>
        </p:txBody>
      </p:sp>
      <p:sp>
        <p:nvSpPr>
          <p:cNvPr id="18" name="Shape 18"/>
          <p:cNvSpPr/>
          <p:nvPr/>
        </p:nvSpPr>
        <p:spPr>
          <a:xfrm>
            <a:off x="3047703" y="3992850"/>
            <a:ext cx="3047700"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19" name="Shape 19"/>
          <p:cNvSpPr/>
          <p:nvPr/>
        </p:nvSpPr>
        <p:spPr>
          <a:xfrm>
            <a:off x="6096270" y="3992850"/>
            <a:ext cx="3047700"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20" name="Shape 20"/>
          <p:cNvSpPr/>
          <p:nvPr/>
        </p:nvSpPr>
        <p:spPr>
          <a:xfrm>
            <a:off x="1" y="3992850"/>
            <a:ext cx="3047700"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7"/>
        <p:cNvGrpSpPr/>
        <p:nvPr/>
      </p:nvGrpSpPr>
      <p:grpSpPr>
        <a:xfrm>
          <a:off x="0" y="0"/>
          <a:ext cx="0" cy="0"/>
          <a:chOff x="0" y="0"/>
          <a:chExt cx="0" cy="0"/>
        </a:xfrm>
      </p:grpSpPr>
      <p:sp>
        <p:nvSpPr>
          <p:cNvPr id="138" name="Shape 138"/>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39" name="Shape 139"/>
          <p:cNvSpPr txBox="1">
            <a:spLocks noGrp="1"/>
          </p:cNvSpPr>
          <p:nvPr>
            <p:ph type="body" idx="1"/>
          </p:nvPr>
        </p:nvSpPr>
        <p:spPr>
          <a:xfrm rot="5400000">
            <a:off x="2874749" y="-1217400"/>
            <a:ext cx="3394500" cy="82296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lvl="1"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lvl="2"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lvl="3"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lvl="4"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lvl="5"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lvl="6"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lvl="7"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lvl="8"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40" name="Shape 140"/>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41" name="Shape 141"/>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42" name="Shape 142"/>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43"/>
        <p:cNvGrpSpPr/>
        <p:nvPr/>
      </p:nvGrpSpPr>
      <p:grpSpPr>
        <a:xfrm>
          <a:off x="0" y="0"/>
          <a:ext cx="0" cy="0"/>
          <a:chOff x="0" y="0"/>
          <a:chExt cx="0" cy="0"/>
        </a:xfrm>
      </p:grpSpPr>
      <p:sp>
        <p:nvSpPr>
          <p:cNvPr id="144" name="Shape 144"/>
          <p:cNvSpPr txBox="1">
            <a:spLocks noGrp="1"/>
          </p:cNvSpPr>
          <p:nvPr>
            <p:ph type="title"/>
          </p:nvPr>
        </p:nvSpPr>
        <p:spPr>
          <a:xfrm rot="5400000">
            <a:off x="5463749" y="1371628"/>
            <a:ext cx="4388700" cy="20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sz="4400">
                <a:solidFill>
                  <a:schemeClr val="dk1"/>
                </a:solidFill>
                <a:latin typeface="Calibri"/>
                <a:ea typeface="Calibri"/>
                <a:cs typeface="Calibri"/>
                <a:sym typeface="Calibri"/>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45" name="Shape 145"/>
          <p:cNvSpPr txBox="1">
            <a:spLocks noGrp="1"/>
          </p:cNvSpPr>
          <p:nvPr>
            <p:ph type="body" idx="1"/>
          </p:nvPr>
        </p:nvSpPr>
        <p:spPr>
          <a:xfrm rot="5400000">
            <a:off x="1272750" y="-609571"/>
            <a:ext cx="4388700" cy="6019799"/>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sz="3200">
                <a:solidFill>
                  <a:schemeClr val="dk1"/>
                </a:solidFill>
                <a:latin typeface="Calibri"/>
                <a:ea typeface="Calibri"/>
                <a:cs typeface="Calibri"/>
                <a:sym typeface="Calibri"/>
              </a:defRPr>
            </a:lvl1pPr>
            <a:lvl2pPr marL="742950" lvl="1" indent="-107950" algn="l" rtl="0">
              <a:spcBef>
                <a:spcPts val="560"/>
              </a:spcBef>
              <a:buClr>
                <a:schemeClr val="dk1"/>
              </a:buClr>
              <a:buFont typeface="Arial"/>
              <a:buChar char="–"/>
              <a:defRPr sz="2800">
                <a:solidFill>
                  <a:schemeClr val="dk1"/>
                </a:solidFill>
                <a:latin typeface="Calibri"/>
                <a:ea typeface="Calibri"/>
                <a:cs typeface="Calibri"/>
                <a:sym typeface="Calibri"/>
              </a:defRPr>
            </a:lvl2pPr>
            <a:lvl3pPr marL="1143000" lvl="2" indent="-76200" algn="l" rtl="0">
              <a:spcBef>
                <a:spcPts val="480"/>
              </a:spcBef>
              <a:buClr>
                <a:schemeClr val="dk1"/>
              </a:buClr>
              <a:buFont typeface="Arial"/>
              <a:buChar char="•"/>
              <a:defRPr sz="2400">
                <a:solidFill>
                  <a:schemeClr val="dk1"/>
                </a:solidFill>
                <a:latin typeface="Calibri"/>
                <a:ea typeface="Calibri"/>
                <a:cs typeface="Calibri"/>
                <a:sym typeface="Calibri"/>
              </a:defRPr>
            </a:lvl3pPr>
            <a:lvl4pPr marL="1600200" lvl="3" indent="-101600" algn="l" rtl="0">
              <a:spcBef>
                <a:spcPts val="400"/>
              </a:spcBef>
              <a:buClr>
                <a:schemeClr val="dk1"/>
              </a:buClr>
              <a:buFont typeface="Arial"/>
              <a:buChar char="–"/>
              <a:defRPr sz="2000">
                <a:solidFill>
                  <a:schemeClr val="dk1"/>
                </a:solidFill>
                <a:latin typeface="Calibri"/>
                <a:ea typeface="Calibri"/>
                <a:cs typeface="Calibri"/>
                <a:sym typeface="Calibri"/>
              </a:defRPr>
            </a:lvl4pPr>
            <a:lvl5pPr marL="2057400" lvl="4" indent="-101600" algn="l" rtl="0">
              <a:spcBef>
                <a:spcPts val="400"/>
              </a:spcBef>
              <a:buClr>
                <a:schemeClr val="dk1"/>
              </a:buClr>
              <a:buFont typeface="Arial"/>
              <a:buChar char="»"/>
              <a:defRPr sz="2000">
                <a:solidFill>
                  <a:schemeClr val="dk1"/>
                </a:solidFill>
                <a:latin typeface="Calibri"/>
                <a:ea typeface="Calibri"/>
                <a:cs typeface="Calibri"/>
                <a:sym typeface="Calibri"/>
              </a:defRPr>
            </a:lvl5pPr>
            <a:lvl6pPr marL="2514600" lvl="5"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lvl="6"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lvl="7"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lvl="8"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146" name="Shape 146"/>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47" name="Shape 147"/>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148" name="Shape 148"/>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53"/>
        <p:cNvGrpSpPr/>
        <p:nvPr/>
      </p:nvGrpSpPr>
      <p:grpSpPr>
        <a:xfrm>
          <a:off x="0" y="0"/>
          <a:ext cx="0" cy="0"/>
          <a:chOff x="0" y="0"/>
          <a:chExt cx="0" cy="0"/>
        </a:xfrm>
      </p:grpSpPr>
      <p:sp>
        <p:nvSpPr>
          <p:cNvPr id="154" name="Shape 154"/>
          <p:cNvSpPr txBox="1">
            <a:spLocks noGrp="1"/>
          </p:cNvSpPr>
          <p:nvPr>
            <p:ph type="subTitle" idx="1"/>
          </p:nvPr>
        </p:nvSpPr>
        <p:spPr>
          <a:xfrm>
            <a:off x="685800" y="2840053"/>
            <a:ext cx="7772400" cy="784800"/>
          </a:xfrm>
          <a:prstGeom prst="rect">
            <a:avLst/>
          </a:prstGeom>
        </p:spPr>
        <p:txBody>
          <a:bodyPr lIns="91425" tIns="91425" rIns="91425" bIns="91425" anchor="t" anchorCtr="0"/>
          <a:lstStyle>
            <a:lvl1pPr lvl="0" algn="ctr" rtl="0">
              <a:spcBef>
                <a:spcPts val="0"/>
              </a:spcBef>
              <a:buClr>
                <a:schemeClr val="dk2"/>
              </a:buClr>
              <a:buNone/>
              <a:defRPr>
                <a:solidFill>
                  <a:schemeClr val="dk2"/>
                </a:solidFill>
              </a:defRPr>
            </a:lvl1pPr>
            <a:lvl2pPr lvl="1" algn="ctr" rtl="0">
              <a:spcBef>
                <a:spcPts val="0"/>
              </a:spcBef>
              <a:buClr>
                <a:schemeClr val="dk2"/>
              </a:buClr>
              <a:buSzPct val="100000"/>
              <a:buNone/>
              <a:defRPr sz="3000">
                <a:solidFill>
                  <a:schemeClr val="dk2"/>
                </a:solidFill>
              </a:defRPr>
            </a:lvl2pPr>
            <a:lvl3pPr lvl="2" algn="ctr" rtl="0">
              <a:spcBef>
                <a:spcPts val="0"/>
              </a:spcBef>
              <a:buClr>
                <a:schemeClr val="dk2"/>
              </a:buClr>
              <a:buSzPct val="100000"/>
              <a:buNone/>
              <a:defRPr sz="3000">
                <a:solidFill>
                  <a:schemeClr val="dk2"/>
                </a:solidFill>
              </a:defRPr>
            </a:lvl3pPr>
            <a:lvl4pPr lvl="3" algn="ctr" rtl="0">
              <a:spcBef>
                <a:spcPts val="0"/>
              </a:spcBef>
              <a:buClr>
                <a:schemeClr val="dk2"/>
              </a:buClr>
              <a:buSzPct val="100000"/>
              <a:buNone/>
              <a:defRPr sz="3000">
                <a:solidFill>
                  <a:schemeClr val="dk2"/>
                </a:solidFill>
              </a:defRPr>
            </a:lvl4pPr>
            <a:lvl5pPr lvl="4" algn="ctr" rtl="0">
              <a:spcBef>
                <a:spcPts val="0"/>
              </a:spcBef>
              <a:buClr>
                <a:schemeClr val="dk2"/>
              </a:buClr>
              <a:buSzPct val="100000"/>
              <a:buNone/>
              <a:defRPr sz="3000">
                <a:solidFill>
                  <a:schemeClr val="dk2"/>
                </a:solidFill>
              </a:defRPr>
            </a:lvl5pPr>
            <a:lvl6pPr lvl="5" algn="ctr" rtl="0">
              <a:spcBef>
                <a:spcPts val="0"/>
              </a:spcBef>
              <a:buClr>
                <a:schemeClr val="dk2"/>
              </a:buClr>
              <a:buSzPct val="100000"/>
              <a:buNone/>
              <a:defRPr sz="3000">
                <a:solidFill>
                  <a:schemeClr val="dk2"/>
                </a:solidFill>
              </a:defRPr>
            </a:lvl6pPr>
            <a:lvl7pPr lvl="6" algn="ctr" rtl="0">
              <a:spcBef>
                <a:spcPts val="0"/>
              </a:spcBef>
              <a:buClr>
                <a:schemeClr val="dk2"/>
              </a:buClr>
              <a:buSzPct val="100000"/>
              <a:buNone/>
              <a:defRPr sz="3000">
                <a:solidFill>
                  <a:schemeClr val="dk2"/>
                </a:solidFill>
              </a:defRPr>
            </a:lvl7pPr>
            <a:lvl8pPr lvl="7" algn="ctr" rtl="0">
              <a:spcBef>
                <a:spcPts val="0"/>
              </a:spcBef>
              <a:buClr>
                <a:schemeClr val="dk2"/>
              </a:buClr>
              <a:buSzPct val="100000"/>
              <a:buNone/>
              <a:defRPr sz="3000">
                <a:solidFill>
                  <a:schemeClr val="dk2"/>
                </a:solidFill>
              </a:defRPr>
            </a:lvl8pPr>
            <a:lvl9pPr lvl="8" algn="ctr" rtl="0">
              <a:spcBef>
                <a:spcPts val="0"/>
              </a:spcBef>
              <a:buClr>
                <a:schemeClr val="dk2"/>
              </a:buClr>
              <a:buSzPct val="100000"/>
              <a:buNone/>
              <a:defRPr sz="3000">
                <a:solidFill>
                  <a:schemeClr val="dk2"/>
                </a:solidFill>
              </a:defRPr>
            </a:lvl9pPr>
          </a:lstStyle>
          <a:p>
            <a:endParaRPr/>
          </a:p>
        </p:txBody>
      </p:sp>
      <p:sp>
        <p:nvSpPr>
          <p:cNvPr id="155" name="Shape 155"/>
          <p:cNvSpPr txBox="1">
            <a:spLocks noGrp="1"/>
          </p:cNvSpPr>
          <p:nvPr>
            <p:ph type="ctrTitle"/>
          </p:nvPr>
        </p:nvSpPr>
        <p:spPr>
          <a:xfrm>
            <a:off x="685800" y="1583342"/>
            <a:ext cx="7772400" cy="1159800"/>
          </a:xfrm>
          <a:prstGeom prst="rect">
            <a:avLst/>
          </a:prstGeom>
        </p:spPr>
        <p:txBody>
          <a:bodyPr lIns="91425" tIns="91425" rIns="91425" bIns="91425" anchor="b" anchorCtr="0"/>
          <a:lstStyle>
            <a:lvl1pPr lvl="0" algn="ctr" rtl="0">
              <a:spcBef>
                <a:spcPts val="0"/>
              </a:spcBef>
              <a:buSzPct val="100000"/>
              <a:defRPr sz="4800"/>
            </a:lvl1pPr>
            <a:lvl2pPr lvl="1" algn="ctr" rtl="0">
              <a:spcBef>
                <a:spcPts val="0"/>
              </a:spcBef>
              <a:buSzPct val="100000"/>
              <a:defRPr sz="4800"/>
            </a:lvl2pPr>
            <a:lvl3pPr lvl="2" algn="ctr" rtl="0">
              <a:spcBef>
                <a:spcPts val="0"/>
              </a:spcBef>
              <a:buSzPct val="100000"/>
              <a:defRPr sz="4800"/>
            </a:lvl3pPr>
            <a:lvl4pPr lvl="3" algn="ctr" rtl="0">
              <a:spcBef>
                <a:spcPts val="0"/>
              </a:spcBef>
              <a:buSzPct val="100000"/>
              <a:defRPr sz="4800"/>
            </a:lvl4pPr>
            <a:lvl5pPr lvl="4" algn="ctr" rtl="0">
              <a:spcBef>
                <a:spcPts val="0"/>
              </a:spcBef>
              <a:buSzPct val="100000"/>
              <a:defRPr sz="4800"/>
            </a:lvl5pPr>
            <a:lvl6pPr lvl="5" algn="ctr" rtl="0">
              <a:spcBef>
                <a:spcPts val="0"/>
              </a:spcBef>
              <a:buSzPct val="100000"/>
              <a:defRPr sz="4800"/>
            </a:lvl6pPr>
            <a:lvl7pPr lvl="6" algn="ctr" rtl="0">
              <a:spcBef>
                <a:spcPts val="0"/>
              </a:spcBef>
              <a:buSzPct val="100000"/>
              <a:defRPr sz="4800"/>
            </a:lvl7pPr>
            <a:lvl8pPr lvl="7" algn="ctr" rtl="0">
              <a:spcBef>
                <a:spcPts val="0"/>
              </a:spcBef>
              <a:buSzPct val="100000"/>
              <a:defRPr sz="4800"/>
            </a:lvl8pPr>
            <a:lvl9pPr lvl="8" algn="ctr" rtl="0">
              <a:spcBef>
                <a:spcPts val="0"/>
              </a:spcBef>
              <a:buSzPct val="100000"/>
              <a:defRPr sz="4800"/>
            </a:lvl9pPr>
          </a:lstStyle>
          <a:p>
            <a:endParaRPr/>
          </a:p>
        </p:txBody>
      </p:sp>
      <p:sp>
        <p:nvSpPr>
          <p:cNvPr id="156" name="Shape 156"/>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57"/>
        <p:cNvGrpSpPr/>
        <p:nvPr/>
      </p:nvGrpSpPr>
      <p:grpSpPr>
        <a:xfrm>
          <a:off x="0" y="0"/>
          <a:ext cx="0" cy="0"/>
          <a:chOff x="0" y="0"/>
          <a:chExt cx="0" cy="0"/>
        </a:xfrm>
      </p:grpSpPr>
      <p:sp>
        <p:nvSpPr>
          <p:cNvPr id="158" name="Shape 158"/>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59" name="Shape 159"/>
          <p:cNvSpPr txBox="1">
            <a:spLocks noGrp="1"/>
          </p:cNvSpPr>
          <p:nvPr>
            <p:ph type="body" idx="1"/>
          </p:nvPr>
        </p:nvSpPr>
        <p:spPr>
          <a:xfrm>
            <a:off x="457200" y="1200150"/>
            <a:ext cx="8229600" cy="3725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0" name="Shape 160"/>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61"/>
        <p:cNvGrpSpPr/>
        <p:nvPr/>
      </p:nvGrpSpPr>
      <p:grpSpPr>
        <a:xfrm>
          <a:off x="0" y="0"/>
          <a:ext cx="0" cy="0"/>
          <a:chOff x="0" y="0"/>
          <a:chExt cx="0" cy="0"/>
        </a:xfrm>
      </p:grpSpPr>
      <p:sp>
        <p:nvSpPr>
          <p:cNvPr id="162" name="Shape 162"/>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3" name="Shape 163"/>
          <p:cNvSpPr txBox="1">
            <a:spLocks noGrp="1"/>
          </p:cNvSpPr>
          <p:nvPr>
            <p:ph type="body" idx="1"/>
          </p:nvPr>
        </p:nvSpPr>
        <p:spPr>
          <a:xfrm>
            <a:off x="457200" y="1200150"/>
            <a:ext cx="3994500" cy="3725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4" name="Shape 164"/>
          <p:cNvSpPr txBox="1">
            <a:spLocks noGrp="1"/>
          </p:cNvSpPr>
          <p:nvPr>
            <p:ph type="body" idx="2"/>
          </p:nvPr>
        </p:nvSpPr>
        <p:spPr>
          <a:xfrm>
            <a:off x="4692273" y="1200150"/>
            <a:ext cx="3994500" cy="37257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5" name="Shape 165"/>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66"/>
        <p:cNvGrpSpPr/>
        <p:nvPr/>
      </p:nvGrpSpPr>
      <p:grpSpPr>
        <a:xfrm>
          <a:off x="0" y="0"/>
          <a:ext cx="0" cy="0"/>
          <a:chOff x="0" y="0"/>
          <a:chExt cx="0" cy="0"/>
        </a:xfrm>
      </p:grpSpPr>
      <p:sp>
        <p:nvSpPr>
          <p:cNvPr id="167" name="Shape 167"/>
          <p:cNvSpPr txBox="1">
            <a:spLocks noGrp="1"/>
          </p:cNvSpPr>
          <p:nvPr>
            <p:ph type="title"/>
          </p:nvPr>
        </p:nvSpPr>
        <p:spPr>
          <a:xfrm>
            <a:off x="457200" y="205978"/>
            <a:ext cx="8229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68" name="Shape 168"/>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Caption">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457200" y="4406309"/>
            <a:ext cx="8229600" cy="519600"/>
          </a:xfrm>
          <a:prstGeom prst="rect">
            <a:avLst/>
          </a:prstGeom>
        </p:spPr>
        <p:txBody>
          <a:bodyPr lIns="91425" tIns="91425" rIns="91425" bIns="91425" anchor="t" anchorCtr="0"/>
          <a:lstStyle>
            <a:lvl1pPr lvl="0" algn="ctr" rtl="0">
              <a:spcBef>
                <a:spcPts val="0"/>
              </a:spcBef>
              <a:buClr>
                <a:schemeClr val="dk1"/>
              </a:buClr>
              <a:buSzPct val="100000"/>
              <a:buNone/>
              <a:defRPr sz="1800">
                <a:solidFill>
                  <a:schemeClr val="dk1"/>
                </a:solidFill>
              </a:defRPr>
            </a:lvl1pPr>
          </a:lstStyle>
          <a:p>
            <a:endParaRPr/>
          </a:p>
        </p:txBody>
      </p:sp>
      <p:sp>
        <p:nvSpPr>
          <p:cNvPr id="171" name="Shape 171"/>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72"/>
        <p:cNvGrpSpPr/>
        <p:nvPr/>
      </p:nvGrpSpPr>
      <p:grpSpPr>
        <a:xfrm>
          <a:off x="0" y="0"/>
          <a:ext cx="0" cy="0"/>
          <a:chOff x="0" y="0"/>
          <a:chExt cx="0" cy="0"/>
        </a:xfrm>
      </p:grpSpPr>
      <p:sp>
        <p:nvSpPr>
          <p:cNvPr id="173" name="Shape 173"/>
          <p:cNvSpPr txBox="1">
            <a:spLocks noGrp="1"/>
          </p:cNvSpPr>
          <p:nvPr>
            <p:ph type="sldNum" idx="12"/>
          </p:nvPr>
        </p:nvSpPr>
        <p:spPr>
          <a:xfrm>
            <a:off x="8556791"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a:t>
            </a:fld>
            <a:endParaRPr lang="e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lvl="0" algn="ctr" rtl="0">
              <a:spcBef>
                <a:spcPts val="0"/>
              </a:spcBef>
              <a:buClr>
                <a:schemeClr val="dk1"/>
              </a:buClr>
              <a:buFont typeface="Calibri"/>
              <a:buNone/>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176" name="Shape 176"/>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lvl="0" indent="-139700" algn="l" rtl="0">
              <a:spcBef>
                <a:spcPts val="640"/>
              </a:spcBef>
              <a:buClr>
                <a:schemeClr val="dk1"/>
              </a:buClr>
              <a:buFont typeface="Arial"/>
              <a:buChar char="•"/>
              <a:defRPr/>
            </a:lvl1pPr>
            <a:lvl2pPr marL="742950" lvl="1" indent="-107950" algn="l" rtl="0">
              <a:spcBef>
                <a:spcPts val="560"/>
              </a:spcBef>
              <a:buClr>
                <a:schemeClr val="dk1"/>
              </a:buClr>
              <a:buFont typeface="Arial"/>
              <a:buChar char="–"/>
              <a:defRPr/>
            </a:lvl2pPr>
            <a:lvl3pPr marL="1143000" lvl="2" indent="-76200" algn="l" rtl="0">
              <a:spcBef>
                <a:spcPts val="480"/>
              </a:spcBef>
              <a:buClr>
                <a:schemeClr val="dk1"/>
              </a:buClr>
              <a:buFont typeface="Arial"/>
              <a:buChar char="•"/>
              <a:defRPr/>
            </a:lvl3pPr>
            <a:lvl4pPr marL="1600200" lvl="3" indent="-101600" algn="l" rtl="0">
              <a:spcBef>
                <a:spcPts val="400"/>
              </a:spcBef>
              <a:buClr>
                <a:schemeClr val="dk1"/>
              </a:buClr>
              <a:buFont typeface="Arial"/>
              <a:buChar char="–"/>
              <a:defRPr/>
            </a:lvl4pPr>
            <a:lvl5pPr marL="2057400" lvl="4" indent="-101600" algn="l" rtl="0">
              <a:spcBef>
                <a:spcPts val="400"/>
              </a:spcBef>
              <a:buClr>
                <a:schemeClr val="dk1"/>
              </a:buClr>
              <a:buFont typeface="Arial"/>
              <a:buChar char="»"/>
              <a:defRPr/>
            </a:lvl5pPr>
            <a:lvl6pPr marL="2514600" lvl="5" indent="-101600" algn="l" rtl="0">
              <a:spcBef>
                <a:spcPts val="400"/>
              </a:spcBef>
              <a:buClr>
                <a:schemeClr val="dk1"/>
              </a:buClr>
              <a:buFont typeface="Arial"/>
              <a:buChar char="•"/>
              <a:defRPr/>
            </a:lvl6pPr>
            <a:lvl7pPr marL="2971800" lvl="6" indent="-101600" algn="l" rtl="0">
              <a:spcBef>
                <a:spcPts val="400"/>
              </a:spcBef>
              <a:buClr>
                <a:schemeClr val="dk1"/>
              </a:buClr>
              <a:buFont typeface="Arial"/>
              <a:buChar char="•"/>
              <a:defRPr/>
            </a:lvl7pPr>
            <a:lvl8pPr marL="3429000" lvl="7" indent="-101600" algn="l" rtl="0">
              <a:spcBef>
                <a:spcPts val="400"/>
              </a:spcBef>
              <a:buClr>
                <a:schemeClr val="dk1"/>
              </a:buClr>
              <a:buFont typeface="Arial"/>
              <a:buChar char="•"/>
              <a:defRPr/>
            </a:lvl8pPr>
            <a:lvl9pPr marL="3886200" lvl="8" indent="-101600" algn="l" rtl="0">
              <a:spcBef>
                <a:spcPts val="400"/>
              </a:spcBef>
              <a:buClr>
                <a:schemeClr val="dk1"/>
              </a:buClr>
              <a:buFont typeface="Arial"/>
              <a:buChar char="•"/>
              <a:defRPr/>
            </a:lvl9pPr>
          </a:lstStyle>
          <a:p>
            <a:endParaRPr/>
          </a:p>
        </p:txBody>
      </p:sp>
      <p:sp>
        <p:nvSpPr>
          <p:cNvPr id="177" name="Shape 177"/>
          <p:cNvSpPr txBox="1">
            <a:spLocks noGrp="1"/>
          </p:cNvSpPr>
          <p:nvPr>
            <p:ph type="dt" idx="10"/>
          </p:nvPr>
        </p:nvSpPr>
        <p:spPr>
          <a:xfrm>
            <a:off x="457200" y="4767262"/>
            <a:ext cx="2133600" cy="273900"/>
          </a:xfrm>
          <a:prstGeom prst="rect">
            <a:avLst/>
          </a:prstGeom>
          <a:noFill/>
          <a:ln>
            <a:noFill/>
          </a:ln>
        </p:spPr>
        <p:txBody>
          <a:bodyPr lIns="91425" tIns="91425" rIns="91425" bIns="91425" anchor="ctr" anchorCtr="0"/>
          <a:lstStyle>
            <a:lvl1pPr marL="0" marR="0" lvl="0" indent="0" algn="l"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78" name="Shape 17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a:lvl1pPr>
            <a:lvl2pPr marL="457200" marR="0" lvl="1" indent="0" algn="l" rtl="0">
              <a:spcBef>
                <a:spcPts val="0"/>
              </a:spcBef>
              <a:defRPr/>
            </a:lvl2pPr>
            <a:lvl3pPr marL="914400" marR="0" lvl="2" indent="0" algn="l" rtl="0">
              <a:spcBef>
                <a:spcPts val="0"/>
              </a:spcBef>
              <a:defRPr/>
            </a:lvl3pPr>
            <a:lvl4pPr marL="1371600" marR="0" lvl="3" indent="0" algn="l" rtl="0">
              <a:spcBef>
                <a:spcPts val="0"/>
              </a:spcBef>
              <a:defRPr/>
            </a:lvl4pPr>
            <a:lvl5pPr marL="1828800" marR="0" lvl="4" indent="0" algn="l" rtl="0">
              <a:spcBef>
                <a:spcPts val="0"/>
              </a:spcBef>
              <a:defRPr/>
            </a:lvl5pPr>
            <a:lvl6pPr marL="2286000" marR="0" lvl="5" indent="0" algn="l" rtl="0">
              <a:spcBef>
                <a:spcPts val="0"/>
              </a:spcBef>
              <a:defRPr/>
            </a:lvl6pPr>
            <a:lvl7pPr marL="2743200" marR="0" lvl="6" indent="0" algn="l" rtl="0">
              <a:spcBef>
                <a:spcPts val="0"/>
              </a:spcBef>
              <a:defRPr/>
            </a:lvl7pPr>
            <a:lvl8pPr marL="3200400" marR="0" lvl="7" indent="0" algn="l" rtl="0">
              <a:spcBef>
                <a:spcPts val="0"/>
              </a:spcBef>
              <a:defRPr/>
            </a:lvl8pPr>
            <a:lvl9pPr marL="3657600" marR="0" lvl="8" indent="0" algn="l" rtl="0">
              <a:spcBef>
                <a:spcPts val="0"/>
              </a:spcBef>
              <a:defRPr/>
            </a:lvl9pPr>
          </a:lstStyle>
          <a:p>
            <a:endParaRPr/>
          </a:p>
        </p:txBody>
      </p:sp>
      <p:sp>
        <p:nvSpPr>
          <p:cNvPr id="179" name="Shape 179"/>
          <p:cNvSpPr txBox="1">
            <a:spLocks noGrp="1"/>
          </p:cNvSpPr>
          <p:nvPr>
            <p:ph type="sldNum" idx="12"/>
          </p:nvPr>
        </p:nvSpPr>
        <p:spPr>
          <a:xfrm>
            <a:off x="6553200" y="4767262"/>
            <a:ext cx="2133600"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Quote">
    <p:spTree>
      <p:nvGrpSpPr>
        <p:cNvPr id="1" name="Shape 21"/>
        <p:cNvGrpSpPr/>
        <p:nvPr/>
      </p:nvGrpSpPr>
      <p:grpSpPr>
        <a:xfrm>
          <a:off x="0" y="0"/>
          <a:ext cx="0" cy="0"/>
          <a:chOff x="0" y="0"/>
          <a:chExt cx="0" cy="0"/>
        </a:xfrm>
      </p:grpSpPr>
      <p:sp>
        <p:nvSpPr>
          <p:cNvPr id="22" name="Shape 22"/>
          <p:cNvSpPr txBox="1">
            <a:spLocks noGrp="1"/>
          </p:cNvSpPr>
          <p:nvPr>
            <p:ph type="body" idx="1"/>
          </p:nvPr>
        </p:nvSpPr>
        <p:spPr>
          <a:xfrm>
            <a:off x="1710425" y="2161800"/>
            <a:ext cx="5723699" cy="819899"/>
          </a:xfrm>
          <a:prstGeom prst="rect">
            <a:avLst/>
          </a:prstGeom>
        </p:spPr>
        <p:txBody>
          <a:bodyPr lIns="91425" tIns="91425" rIns="91425" bIns="91425" anchor="t" anchorCtr="0"/>
          <a:lstStyle>
            <a:lvl1pPr lvl="0" algn="ctr" rtl="0">
              <a:spcBef>
                <a:spcPts val="0"/>
              </a:spcBef>
              <a:defRPr i="1"/>
            </a:lvl1pPr>
            <a:lvl2pPr lvl="1" algn="ctr" rtl="0">
              <a:spcBef>
                <a:spcPts val="0"/>
              </a:spcBef>
              <a:defRPr i="1"/>
            </a:lvl2pPr>
            <a:lvl3pPr lvl="2" algn="ctr" rtl="0">
              <a:spcBef>
                <a:spcPts val="0"/>
              </a:spcBef>
              <a:defRPr i="1"/>
            </a:lvl3pPr>
            <a:lvl4pPr lvl="3" algn="ctr" rtl="0">
              <a:spcBef>
                <a:spcPts val="0"/>
              </a:spcBef>
              <a:defRPr i="1"/>
            </a:lvl4pPr>
            <a:lvl5pPr lvl="4" algn="ctr" rtl="0">
              <a:spcBef>
                <a:spcPts val="0"/>
              </a:spcBef>
              <a:defRPr i="1"/>
            </a:lvl5pPr>
            <a:lvl6pPr lvl="5" algn="ctr" rtl="0">
              <a:spcBef>
                <a:spcPts val="0"/>
              </a:spcBef>
              <a:defRPr i="1"/>
            </a:lvl6pPr>
            <a:lvl7pPr lvl="6" algn="ctr" rtl="0">
              <a:spcBef>
                <a:spcPts val="0"/>
              </a:spcBef>
              <a:defRPr i="1"/>
            </a:lvl7pPr>
            <a:lvl8pPr lvl="7" algn="ctr" rtl="0">
              <a:spcBef>
                <a:spcPts val="0"/>
              </a:spcBef>
              <a:defRPr i="1"/>
            </a:lvl8pPr>
            <a:lvl9pPr lvl="8" algn="ctr">
              <a:spcBef>
                <a:spcPts val="0"/>
              </a:spcBef>
              <a:defRPr i="1"/>
            </a:lvl9pPr>
          </a:lstStyle>
          <a:p>
            <a:endParaRPr/>
          </a:p>
        </p:txBody>
      </p:sp>
      <p:sp>
        <p:nvSpPr>
          <p:cNvPr id="23" name="Shape 23"/>
          <p:cNvSpPr txBox="1"/>
          <p:nvPr/>
        </p:nvSpPr>
        <p:spPr>
          <a:xfrm>
            <a:off x="3593400" y="1181418"/>
            <a:ext cx="1957200" cy="653699"/>
          </a:xfrm>
          <a:prstGeom prst="rect">
            <a:avLst/>
          </a:prstGeom>
          <a:noFill/>
          <a:ln>
            <a:noFill/>
          </a:ln>
        </p:spPr>
        <p:txBody>
          <a:bodyPr lIns="91425" tIns="91425" rIns="91425" bIns="91425" anchor="t" anchorCtr="0">
            <a:noAutofit/>
          </a:bodyPr>
          <a:lstStyle/>
          <a:p>
            <a:pPr lvl="0" algn="ctr">
              <a:spcBef>
                <a:spcPts val="0"/>
              </a:spcBef>
              <a:buNone/>
            </a:pPr>
            <a:r>
              <a:rPr lang="en" sz="9600" b="1">
                <a:solidFill>
                  <a:srgbClr val="97ABBC"/>
                </a:solidFill>
              </a:rPr>
              <a:t>“</a:t>
            </a:r>
          </a:p>
        </p:txBody>
      </p:sp>
      <p:sp>
        <p:nvSpPr>
          <p:cNvPr id="24" name="Shape 24"/>
          <p:cNvSpPr/>
          <p:nvPr/>
        </p:nvSpPr>
        <p:spPr>
          <a:xfrm>
            <a:off x="5723283" y="1599675"/>
            <a:ext cx="1710300"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25" name="Shape 25"/>
          <p:cNvSpPr/>
          <p:nvPr/>
        </p:nvSpPr>
        <p:spPr>
          <a:xfrm>
            <a:off x="7434176" y="1599675"/>
            <a:ext cx="1710300"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26" name="Shape 26"/>
          <p:cNvSpPr/>
          <p:nvPr/>
        </p:nvSpPr>
        <p:spPr>
          <a:xfrm>
            <a:off x="0" y="1599675"/>
            <a:ext cx="1710300"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27" name="Shape 27"/>
          <p:cNvSpPr/>
          <p:nvPr/>
        </p:nvSpPr>
        <p:spPr>
          <a:xfrm>
            <a:off x="1710424" y="1599675"/>
            <a:ext cx="17103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28"/>
        <p:cNvGrpSpPr/>
        <p:nvPr/>
      </p:nvGrpSpPr>
      <p:grpSpPr>
        <a:xfrm>
          <a:off x="0" y="0"/>
          <a:ext cx="0" cy="0"/>
          <a:chOff x="0" y="0"/>
          <a:chExt cx="0" cy="0"/>
        </a:xfrm>
      </p:grpSpPr>
      <p:sp>
        <p:nvSpPr>
          <p:cNvPr id="29" name="Shape 29"/>
          <p:cNvSpPr txBox="1">
            <a:spLocks noGrp="1"/>
          </p:cNvSpPr>
          <p:nvPr>
            <p:ph type="title"/>
          </p:nvPr>
        </p:nvSpPr>
        <p:spPr>
          <a:xfrm>
            <a:off x="893700" y="205987"/>
            <a:ext cx="6462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0" name="Shape 30"/>
          <p:cNvSpPr txBox="1">
            <a:spLocks noGrp="1"/>
          </p:cNvSpPr>
          <p:nvPr>
            <p:ph type="body" idx="1"/>
          </p:nvPr>
        </p:nvSpPr>
        <p:spPr>
          <a:xfrm>
            <a:off x="893700" y="1373587"/>
            <a:ext cx="6462600" cy="35523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1" name="Shape 31"/>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32" name="Shape 32"/>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33" name="Shape 33"/>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34" name="Shape 34"/>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ColTx">
  <p:cSld name="Title + 2 columns">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893700" y="205987"/>
            <a:ext cx="6462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body" idx="1"/>
          </p:nvPr>
        </p:nvSpPr>
        <p:spPr>
          <a:xfrm>
            <a:off x="893625" y="1200150"/>
            <a:ext cx="3136800" cy="3725699"/>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8" name="Shape 38"/>
          <p:cNvSpPr txBox="1">
            <a:spLocks noGrp="1"/>
          </p:cNvSpPr>
          <p:nvPr>
            <p:ph type="body" idx="2"/>
          </p:nvPr>
        </p:nvSpPr>
        <p:spPr>
          <a:xfrm>
            <a:off x="4219455" y="1200150"/>
            <a:ext cx="3136800" cy="3725699"/>
          </a:xfrm>
          <a:prstGeom prst="rect">
            <a:avLst/>
          </a:prstGeom>
        </p:spPr>
        <p:txBody>
          <a:bodyPr lIns="91425" tIns="91425" rIns="91425" bIns="91425" anchor="t" anchorCtr="0"/>
          <a:lstStyle>
            <a:lvl1pPr lvl="0">
              <a:spcBef>
                <a:spcPts val="0"/>
              </a:spcBef>
              <a:buSzPct val="100000"/>
              <a:defRPr sz="1800"/>
            </a:lvl1pPr>
            <a:lvl2pPr lvl="1">
              <a:spcBef>
                <a:spcPts val="0"/>
              </a:spcBef>
              <a:buSzPct val="100000"/>
              <a:defRPr sz="1800"/>
            </a:lvl2pPr>
            <a:lvl3pPr lvl="2">
              <a:spcBef>
                <a:spcPts val="0"/>
              </a:spcBef>
              <a:buSzPct val="100000"/>
              <a:defRPr sz="1800"/>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9" name="Shape 39"/>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40" name="Shape 40"/>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41" name="Shape 41"/>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42" name="Shape 42"/>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 3 columns">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893700" y="205987"/>
            <a:ext cx="6462600" cy="857400"/>
          </a:xfrm>
          <a:prstGeom prst="rect">
            <a:avLst/>
          </a:prstGeom>
        </p:spPr>
        <p:txBody>
          <a:bodyPr lIns="91425" tIns="91425" rIns="91425" bIns="91425" anchor="b"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5" name="Shape 45"/>
          <p:cNvSpPr txBox="1">
            <a:spLocks noGrp="1"/>
          </p:cNvSpPr>
          <p:nvPr>
            <p:ph type="body" idx="1"/>
          </p:nvPr>
        </p:nvSpPr>
        <p:spPr>
          <a:xfrm>
            <a:off x="893700" y="1200150"/>
            <a:ext cx="2371200" cy="37256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6" name="Shape 46"/>
          <p:cNvSpPr txBox="1">
            <a:spLocks noGrp="1"/>
          </p:cNvSpPr>
          <p:nvPr>
            <p:ph type="body" idx="2"/>
          </p:nvPr>
        </p:nvSpPr>
        <p:spPr>
          <a:xfrm>
            <a:off x="3386403" y="1200150"/>
            <a:ext cx="2371200" cy="37256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7" name="Shape 47"/>
          <p:cNvSpPr txBox="1">
            <a:spLocks noGrp="1"/>
          </p:cNvSpPr>
          <p:nvPr>
            <p:ph type="body" idx="3"/>
          </p:nvPr>
        </p:nvSpPr>
        <p:spPr>
          <a:xfrm>
            <a:off x="5879107" y="1200150"/>
            <a:ext cx="2371200" cy="3725699"/>
          </a:xfrm>
          <a:prstGeom prst="rect">
            <a:avLst/>
          </a:prstGeom>
        </p:spPr>
        <p:txBody>
          <a:bodyPr lIns="91425" tIns="91425" rIns="91425" bIns="91425" anchor="t" anchorCtr="0"/>
          <a:lstStyle>
            <a:lvl1pPr lvl="0" rtl="0">
              <a:spcBef>
                <a:spcPts val="0"/>
              </a:spcBef>
              <a:buSzPct val="100000"/>
              <a:defRPr sz="1400"/>
            </a:lvl1pPr>
            <a:lvl2pPr lvl="1" rtl="0">
              <a:spcBef>
                <a:spcPts val="0"/>
              </a:spcBef>
              <a:buSzPct val="100000"/>
              <a:defRPr sz="1400"/>
            </a:lvl2pPr>
            <a:lvl3pPr lvl="2" rtl="0">
              <a:spcBef>
                <a:spcPts val="0"/>
              </a:spcBef>
              <a:buSzPct val="100000"/>
              <a:defRPr sz="1400"/>
            </a:lvl3pPr>
            <a:lvl4pPr lvl="3" rtl="0">
              <a:spcBef>
                <a:spcPts val="0"/>
              </a:spcBef>
              <a:buSzPct val="100000"/>
              <a:defRPr sz="1400"/>
            </a:lvl4pPr>
            <a:lvl5pPr lvl="4" rtl="0">
              <a:spcBef>
                <a:spcPts val="0"/>
              </a:spcBef>
              <a:buSzPct val="100000"/>
              <a:defRPr sz="1400"/>
            </a:lvl5pPr>
            <a:lvl6pPr lvl="5" rtl="0">
              <a:spcBef>
                <a:spcPts val="0"/>
              </a:spcBef>
              <a:buSzPct val="100000"/>
              <a:defRPr sz="1400"/>
            </a:lvl6pPr>
            <a:lvl7pPr lvl="6" rtl="0">
              <a:spcBef>
                <a:spcPts val="0"/>
              </a:spcBef>
              <a:buSzPct val="100000"/>
              <a:defRPr sz="1400"/>
            </a:lvl7pPr>
            <a:lvl8pPr lvl="7" rtl="0">
              <a:spcBef>
                <a:spcPts val="0"/>
              </a:spcBef>
              <a:buSzPct val="100000"/>
              <a:defRPr sz="1400"/>
            </a:lvl8pPr>
            <a:lvl9pPr lvl="8" rtl="0">
              <a:spcBef>
                <a:spcPts val="0"/>
              </a:spcBef>
              <a:buSzPct val="100000"/>
              <a:defRPr sz="1400"/>
            </a:lvl9pPr>
          </a:lstStyle>
          <a:p>
            <a:endParaRPr/>
          </a:p>
        </p:txBody>
      </p:sp>
      <p:sp>
        <p:nvSpPr>
          <p:cNvPr id="48" name="Shape 48"/>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49" name="Shape 49"/>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50" name="Shape 50"/>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51" name="Shape 51"/>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52"/>
        <p:cNvGrpSpPr/>
        <p:nvPr/>
      </p:nvGrpSpPr>
      <p:grpSpPr>
        <a:xfrm>
          <a:off x="0" y="0"/>
          <a:ext cx="0" cy="0"/>
          <a:chOff x="0" y="0"/>
          <a:chExt cx="0" cy="0"/>
        </a:xfrm>
      </p:grpSpPr>
      <p:sp>
        <p:nvSpPr>
          <p:cNvPr id="53" name="Shape 53"/>
          <p:cNvSpPr txBox="1">
            <a:spLocks noGrp="1"/>
          </p:cNvSpPr>
          <p:nvPr>
            <p:ph type="title"/>
          </p:nvPr>
        </p:nvSpPr>
        <p:spPr>
          <a:xfrm>
            <a:off x="893700" y="205987"/>
            <a:ext cx="6462600" cy="85740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54" name="Shape 54"/>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55" name="Shape 55"/>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56" name="Shape 56"/>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57" name="Shape 57"/>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aption">
    <p:spTree>
      <p:nvGrpSpPr>
        <p:cNvPr id="1" name="Shape 58"/>
        <p:cNvGrpSpPr/>
        <p:nvPr/>
      </p:nvGrpSpPr>
      <p:grpSpPr>
        <a:xfrm>
          <a:off x="0" y="0"/>
          <a:ext cx="0" cy="0"/>
          <a:chOff x="0" y="0"/>
          <a:chExt cx="0" cy="0"/>
        </a:xfrm>
      </p:grpSpPr>
      <p:sp>
        <p:nvSpPr>
          <p:cNvPr id="59" name="Shape 59"/>
          <p:cNvSpPr txBox="1">
            <a:spLocks noGrp="1"/>
          </p:cNvSpPr>
          <p:nvPr>
            <p:ph type="body" idx="1"/>
          </p:nvPr>
        </p:nvSpPr>
        <p:spPr>
          <a:xfrm>
            <a:off x="893700" y="4649962"/>
            <a:ext cx="6462600" cy="350699"/>
          </a:xfrm>
          <a:prstGeom prst="rect">
            <a:avLst/>
          </a:prstGeom>
        </p:spPr>
        <p:txBody>
          <a:bodyPr lIns="91425" tIns="91425" rIns="91425" bIns="91425" anchor="b" anchorCtr="0"/>
          <a:lstStyle>
            <a:lvl1pPr lvl="0">
              <a:spcBef>
                <a:spcPts val="360"/>
              </a:spcBef>
              <a:buClr>
                <a:srgbClr val="2185C5"/>
              </a:buClr>
              <a:buSzPct val="100000"/>
              <a:buNone/>
              <a:defRPr sz="1400">
                <a:solidFill>
                  <a:srgbClr val="2185C5"/>
                </a:solidFill>
              </a:defRPr>
            </a:lvl1pPr>
          </a:lstStyle>
          <a:p>
            <a:endParaRPr/>
          </a:p>
        </p:txBody>
      </p:sp>
      <p:sp>
        <p:nvSpPr>
          <p:cNvPr id="60" name="Shape 60"/>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61" name="Shape 61"/>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62" name="Shape 62"/>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63" name="Shape 63"/>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64"/>
        <p:cNvGrpSpPr/>
        <p:nvPr/>
      </p:nvGrpSpPr>
      <p:grpSpPr>
        <a:xfrm>
          <a:off x="0" y="0"/>
          <a:ext cx="0" cy="0"/>
          <a:chOff x="0" y="0"/>
          <a:chExt cx="0" cy="0"/>
        </a:xfrm>
      </p:grpSpPr>
      <p:sp>
        <p:nvSpPr>
          <p:cNvPr id="65" name="Shape 65"/>
          <p:cNvSpPr/>
          <p:nvPr/>
        </p:nvSpPr>
        <p:spPr>
          <a:xfrm>
            <a:off x="7356366" y="5066325"/>
            <a:ext cx="893699" cy="77099"/>
          </a:xfrm>
          <a:prstGeom prst="rect">
            <a:avLst/>
          </a:prstGeom>
          <a:solidFill>
            <a:srgbClr val="FF9715"/>
          </a:solidFill>
          <a:ln>
            <a:noFill/>
          </a:ln>
        </p:spPr>
        <p:txBody>
          <a:bodyPr lIns="91425" tIns="91425" rIns="91425" bIns="91425" anchor="ctr" anchorCtr="0">
            <a:noAutofit/>
          </a:bodyPr>
          <a:lstStyle/>
          <a:p>
            <a:pPr lvl="0">
              <a:spcBef>
                <a:spcPts val="0"/>
              </a:spcBef>
              <a:buNone/>
            </a:pPr>
            <a:endParaRPr/>
          </a:p>
        </p:txBody>
      </p:sp>
      <p:sp>
        <p:nvSpPr>
          <p:cNvPr id="66" name="Shape 66"/>
          <p:cNvSpPr/>
          <p:nvPr/>
        </p:nvSpPr>
        <p:spPr>
          <a:xfrm>
            <a:off x="8250311" y="5066325"/>
            <a:ext cx="893699" cy="77099"/>
          </a:xfrm>
          <a:prstGeom prst="rect">
            <a:avLst/>
          </a:prstGeom>
          <a:solidFill>
            <a:srgbClr val="F20253"/>
          </a:solidFill>
          <a:ln>
            <a:noFill/>
          </a:ln>
        </p:spPr>
        <p:txBody>
          <a:bodyPr lIns="91425" tIns="91425" rIns="91425" bIns="91425" anchor="ctr" anchorCtr="0">
            <a:noAutofit/>
          </a:bodyPr>
          <a:lstStyle/>
          <a:p>
            <a:pPr lvl="0">
              <a:spcBef>
                <a:spcPts val="0"/>
              </a:spcBef>
              <a:buNone/>
            </a:pPr>
            <a:endParaRPr/>
          </a:p>
        </p:txBody>
      </p:sp>
      <p:sp>
        <p:nvSpPr>
          <p:cNvPr id="67" name="Shape 67"/>
          <p:cNvSpPr/>
          <p:nvPr/>
        </p:nvSpPr>
        <p:spPr>
          <a:xfrm>
            <a:off x="0" y="5066325"/>
            <a:ext cx="893699" cy="77099"/>
          </a:xfrm>
          <a:prstGeom prst="rect">
            <a:avLst/>
          </a:prstGeom>
          <a:solidFill>
            <a:srgbClr val="7ECEFD"/>
          </a:solidFill>
          <a:ln>
            <a:noFill/>
          </a:ln>
        </p:spPr>
        <p:txBody>
          <a:bodyPr lIns="91425" tIns="91425" rIns="91425" bIns="91425" anchor="ctr" anchorCtr="0">
            <a:noAutofit/>
          </a:bodyPr>
          <a:lstStyle/>
          <a:p>
            <a:pPr lvl="0">
              <a:spcBef>
                <a:spcPts val="0"/>
              </a:spcBef>
              <a:buNone/>
            </a:pPr>
            <a:endParaRPr/>
          </a:p>
        </p:txBody>
      </p:sp>
      <p:sp>
        <p:nvSpPr>
          <p:cNvPr id="68" name="Shape 68"/>
          <p:cNvSpPr/>
          <p:nvPr/>
        </p:nvSpPr>
        <p:spPr>
          <a:xfrm>
            <a:off x="893709" y="5066325"/>
            <a:ext cx="6462600" cy="77099"/>
          </a:xfrm>
          <a:prstGeom prst="rect">
            <a:avLst/>
          </a:prstGeom>
          <a:solidFill>
            <a:srgbClr val="2185C5"/>
          </a:solidFill>
          <a:ln>
            <a:noFill/>
          </a:ln>
        </p:spPr>
        <p:txBody>
          <a:bodyPr lIns="91425" tIns="91425" rIns="91425" bIns="91425" anchor="ctr" anchorCtr="0">
            <a:noAutofit/>
          </a:bodyPr>
          <a:lstStyle/>
          <a:p>
            <a:pPr lvl="0">
              <a:spcBef>
                <a:spcPts val="0"/>
              </a:spcBef>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893700" y="205987"/>
            <a:ext cx="6462600" cy="857400"/>
          </a:xfrm>
          <a:prstGeom prst="rect">
            <a:avLst/>
          </a:prstGeom>
          <a:noFill/>
          <a:ln>
            <a:noFill/>
          </a:ln>
        </p:spPr>
        <p:txBody>
          <a:bodyPr lIns="91425" tIns="91425" rIns="91425" bIns="91425" anchor="b" anchorCtr="0"/>
          <a:lstStyle>
            <a:lvl1pPr lvl="0">
              <a:spcBef>
                <a:spcPts val="0"/>
              </a:spcBef>
              <a:buClr>
                <a:srgbClr val="97ABBC"/>
              </a:buClr>
              <a:buSzPct val="100000"/>
              <a:buFont typeface="Raleway"/>
              <a:buNone/>
              <a:defRPr sz="3600">
                <a:solidFill>
                  <a:srgbClr val="97ABBC"/>
                </a:solidFill>
                <a:latin typeface="Raleway"/>
                <a:ea typeface="Raleway"/>
                <a:cs typeface="Raleway"/>
                <a:sym typeface="Raleway"/>
              </a:defRPr>
            </a:lvl1pPr>
            <a:lvl2pPr lvl="1">
              <a:spcBef>
                <a:spcPts val="0"/>
              </a:spcBef>
              <a:buClr>
                <a:srgbClr val="97ABBC"/>
              </a:buClr>
              <a:buSzPct val="100000"/>
              <a:buFont typeface="Raleway"/>
              <a:buNone/>
              <a:defRPr sz="3600">
                <a:solidFill>
                  <a:srgbClr val="97ABBC"/>
                </a:solidFill>
                <a:latin typeface="Raleway"/>
                <a:ea typeface="Raleway"/>
                <a:cs typeface="Raleway"/>
                <a:sym typeface="Raleway"/>
              </a:defRPr>
            </a:lvl2pPr>
            <a:lvl3pPr lvl="2">
              <a:spcBef>
                <a:spcPts val="0"/>
              </a:spcBef>
              <a:buClr>
                <a:srgbClr val="97ABBC"/>
              </a:buClr>
              <a:buSzPct val="100000"/>
              <a:buFont typeface="Raleway"/>
              <a:buNone/>
              <a:defRPr sz="3600">
                <a:solidFill>
                  <a:srgbClr val="97ABBC"/>
                </a:solidFill>
                <a:latin typeface="Raleway"/>
                <a:ea typeface="Raleway"/>
                <a:cs typeface="Raleway"/>
                <a:sym typeface="Raleway"/>
              </a:defRPr>
            </a:lvl3pPr>
            <a:lvl4pPr lvl="3">
              <a:spcBef>
                <a:spcPts val="0"/>
              </a:spcBef>
              <a:buClr>
                <a:srgbClr val="97ABBC"/>
              </a:buClr>
              <a:buSzPct val="100000"/>
              <a:buFont typeface="Raleway"/>
              <a:buNone/>
              <a:defRPr sz="3600">
                <a:solidFill>
                  <a:srgbClr val="97ABBC"/>
                </a:solidFill>
                <a:latin typeface="Raleway"/>
                <a:ea typeface="Raleway"/>
                <a:cs typeface="Raleway"/>
                <a:sym typeface="Raleway"/>
              </a:defRPr>
            </a:lvl4pPr>
            <a:lvl5pPr lvl="4">
              <a:spcBef>
                <a:spcPts val="0"/>
              </a:spcBef>
              <a:buClr>
                <a:srgbClr val="97ABBC"/>
              </a:buClr>
              <a:buSzPct val="100000"/>
              <a:buFont typeface="Raleway"/>
              <a:buNone/>
              <a:defRPr sz="3600">
                <a:solidFill>
                  <a:srgbClr val="97ABBC"/>
                </a:solidFill>
                <a:latin typeface="Raleway"/>
                <a:ea typeface="Raleway"/>
                <a:cs typeface="Raleway"/>
                <a:sym typeface="Raleway"/>
              </a:defRPr>
            </a:lvl5pPr>
            <a:lvl6pPr lvl="5">
              <a:spcBef>
                <a:spcPts val="0"/>
              </a:spcBef>
              <a:buClr>
                <a:srgbClr val="97ABBC"/>
              </a:buClr>
              <a:buSzPct val="100000"/>
              <a:buFont typeface="Raleway"/>
              <a:buNone/>
              <a:defRPr sz="3600">
                <a:solidFill>
                  <a:srgbClr val="97ABBC"/>
                </a:solidFill>
                <a:latin typeface="Raleway"/>
                <a:ea typeface="Raleway"/>
                <a:cs typeface="Raleway"/>
                <a:sym typeface="Raleway"/>
              </a:defRPr>
            </a:lvl6pPr>
            <a:lvl7pPr lvl="6">
              <a:spcBef>
                <a:spcPts val="0"/>
              </a:spcBef>
              <a:buClr>
                <a:srgbClr val="97ABBC"/>
              </a:buClr>
              <a:buSzPct val="100000"/>
              <a:buFont typeface="Raleway"/>
              <a:buNone/>
              <a:defRPr sz="3600">
                <a:solidFill>
                  <a:srgbClr val="97ABBC"/>
                </a:solidFill>
                <a:latin typeface="Raleway"/>
                <a:ea typeface="Raleway"/>
                <a:cs typeface="Raleway"/>
                <a:sym typeface="Raleway"/>
              </a:defRPr>
            </a:lvl7pPr>
            <a:lvl8pPr lvl="7">
              <a:spcBef>
                <a:spcPts val="0"/>
              </a:spcBef>
              <a:buClr>
                <a:srgbClr val="97ABBC"/>
              </a:buClr>
              <a:buSzPct val="100000"/>
              <a:buFont typeface="Raleway"/>
              <a:buNone/>
              <a:defRPr sz="3600">
                <a:solidFill>
                  <a:srgbClr val="97ABBC"/>
                </a:solidFill>
                <a:latin typeface="Raleway"/>
                <a:ea typeface="Raleway"/>
                <a:cs typeface="Raleway"/>
                <a:sym typeface="Raleway"/>
              </a:defRPr>
            </a:lvl8pPr>
            <a:lvl9pPr lvl="8">
              <a:spcBef>
                <a:spcPts val="0"/>
              </a:spcBef>
              <a:buClr>
                <a:srgbClr val="97ABBC"/>
              </a:buClr>
              <a:buSzPct val="100000"/>
              <a:buFont typeface="Raleway"/>
              <a:buNone/>
              <a:defRPr sz="3600">
                <a:solidFill>
                  <a:srgbClr val="97ABBC"/>
                </a:solidFill>
                <a:latin typeface="Raleway"/>
                <a:ea typeface="Raleway"/>
                <a:cs typeface="Raleway"/>
                <a:sym typeface="Raleway"/>
              </a:defRPr>
            </a:lvl9pPr>
          </a:lstStyle>
          <a:p>
            <a:endParaRPr/>
          </a:p>
        </p:txBody>
      </p:sp>
      <p:sp>
        <p:nvSpPr>
          <p:cNvPr id="7" name="Shape 7"/>
          <p:cNvSpPr txBox="1">
            <a:spLocks noGrp="1"/>
          </p:cNvSpPr>
          <p:nvPr>
            <p:ph type="body" idx="1"/>
          </p:nvPr>
        </p:nvSpPr>
        <p:spPr>
          <a:xfrm>
            <a:off x="893700" y="1373587"/>
            <a:ext cx="6462600" cy="3552300"/>
          </a:xfrm>
          <a:prstGeom prst="rect">
            <a:avLst/>
          </a:prstGeom>
          <a:noFill/>
          <a:ln>
            <a:noFill/>
          </a:ln>
        </p:spPr>
        <p:txBody>
          <a:bodyPr lIns="91425" tIns="91425" rIns="91425" bIns="91425" anchor="t" anchorCtr="0"/>
          <a:lstStyle>
            <a:lvl1pPr lvl="0">
              <a:spcBef>
                <a:spcPts val="600"/>
              </a:spcBef>
              <a:buClr>
                <a:srgbClr val="677480"/>
              </a:buClr>
              <a:buSzPct val="100000"/>
              <a:buFont typeface="Lato"/>
              <a:buChar char="▷"/>
              <a:defRPr sz="3000">
                <a:solidFill>
                  <a:srgbClr val="677480"/>
                </a:solidFill>
                <a:latin typeface="Lato"/>
                <a:ea typeface="Lato"/>
                <a:cs typeface="Lato"/>
                <a:sym typeface="Lato"/>
              </a:defRPr>
            </a:lvl1pPr>
            <a:lvl2pPr lvl="1">
              <a:spcBef>
                <a:spcPts val="480"/>
              </a:spcBef>
              <a:buClr>
                <a:srgbClr val="677480"/>
              </a:buClr>
              <a:buSzPct val="100000"/>
              <a:buFont typeface="Lato"/>
              <a:defRPr sz="2400">
                <a:solidFill>
                  <a:srgbClr val="677480"/>
                </a:solidFill>
                <a:latin typeface="Lato"/>
                <a:ea typeface="Lato"/>
                <a:cs typeface="Lato"/>
                <a:sym typeface="Lato"/>
              </a:defRPr>
            </a:lvl2pPr>
            <a:lvl3pPr lvl="2">
              <a:spcBef>
                <a:spcPts val="480"/>
              </a:spcBef>
              <a:buClr>
                <a:srgbClr val="677480"/>
              </a:buClr>
              <a:buSzPct val="100000"/>
              <a:buFont typeface="Lato"/>
              <a:defRPr sz="2400">
                <a:solidFill>
                  <a:srgbClr val="677480"/>
                </a:solidFill>
                <a:latin typeface="Lato"/>
                <a:ea typeface="Lato"/>
                <a:cs typeface="Lato"/>
                <a:sym typeface="Lato"/>
              </a:defRPr>
            </a:lvl3pPr>
            <a:lvl4pPr lvl="3">
              <a:spcBef>
                <a:spcPts val="360"/>
              </a:spcBef>
              <a:buClr>
                <a:srgbClr val="677480"/>
              </a:buClr>
              <a:buSzPct val="100000"/>
              <a:buFont typeface="Lato"/>
              <a:defRPr sz="1800">
                <a:solidFill>
                  <a:srgbClr val="677480"/>
                </a:solidFill>
                <a:latin typeface="Lato"/>
                <a:ea typeface="Lato"/>
                <a:cs typeface="Lato"/>
                <a:sym typeface="Lato"/>
              </a:defRPr>
            </a:lvl4pPr>
            <a:lvl5pPr lvl="4">
              <a:spcBef>
                <a:spcPts val="360"/>
              </a:spcBef>
              <a:buClr>
                <a:srgbClr val="677480"/>
              </a:buClr>
              <a:buSzPct val="100000"/>
              <a:buFont typeface="Lato"/>
              <a:defRPr sz="1800">
                <a:solidFill>
                  <a:srgbClr val="677480"/>
                </a:solidFill>
                <a:latin typeface="Lato"/>
                <a:ea typeface="Lato"/>
                <a:cs typeface="Lato"/>
                <a:sym typeface="Lato"/>
              </a:defRPr>
            </a:lvl5pPr>
            <a:lvl6pPr lvl="5">
              <a:spcBef>
                <a:spcPts val="360"/>
              </a:spcBef>
              <a:buClr>
                <a:srgbClr val="677480"/>
              </a:buClr>
              <a:buSzPct val="100000"/>
              <a:buFont typeface="Lato"/>
              <a:defRPr sz="1800">
                <a:solidFill>
                  <a:srgbClr val="677480"/>
                </a:solidFill>
                <a:latin typeface="Lato"/>
                <a:ea typeface="Lato"/>
                <a:cs typeface="Lato"/>
                <a:sym typeface="Lato"/>
              </a:defRPr>
            </a:lvl6pPr>
            <a:lvl7pPr lvl="6">
              <a:spcBef>
                <a:spcPts val="360"/>
              </a:spcBef>
              <a:buClr>
                <a:srgbClr val="677480"/>
              </a:buClr>
              <a:buSzPct val="100000"/>
              <a:buFont typeface="Lato"/>
              <a:defRPr sz="1800">
                <a:solidFill>
                  <a:srgbClr val="677480"/>
                </a:solidFill>
                <a:latin typeface="Lato"/>
                <a:ea typeface="Lato"/>
                <a:cs typeface="Lato"/>
                <a:sym typeface="Lato"/>
              </a:defRPr>
            </a:lvl7pPr>
            <a:lvl8pPr lvl="7">
              <a:spcBef>
                <a:spcPts val="360"/>
              </a:spcBef>
              <a:buClr>
                <a:srgbClr val="677480"/>
              </a:buClr>
              <a:buSzPct val="100000"/>
              <a:buFont typeface="Lato"/>
              <a:defRPr sz="1800">
                <a:solidFill>
                  <a:srgbClr val="677480"/>
                </a:solidFill>
                <a:latin typeface="Lato"/>
                <a:ea typeface="Lato"/>
                <a:cs typeface="Lato"/>
                <a:sym typeface="Lato"/>
              </a:defRPr>
            </a:lvl8pPr>
            <a:lvl9pPr lvl="8">
              <a:spcBef>
                <a:spcPts val="360"/>
              </a:spcBef>
              <a:buClr>
                <a:srgbClr val="677480"/>
              </a:buClr>
              <a:buSzPct val="100000"/>
              <a:buFont typeface="Lato"/>
              <a:defRPr sz="1800">
                <a:solidFill>
                  <a:srgbClr val="677480"/>
                </a:solidFill>
                <a:latin typeface="Lato"/>
                <a:ea typeface="Lato"/>
                <a:cs typeface="Lato"/>
                <a:sym typeface="La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05978"/>
            <a:ext cx="8229600" cy="857400"/>
          </a:xfrm>
          <a:prstGeom prst="rect">
            <a:avLst/>
          </a:prstGeom>
          <a:noFill/>
          <a:ln>
            <a:noFill/>
          </a:ln>
        </p:spPr>
        <p:txBody>
          <a:bodyPr lIns="91425" tIns="91425" rIns="91425" bIns="91425" anchor="ctr" anchorCtr="0"/>
          <a:lstStyle>
            <a:lvl1pPr marL="0" marR="0" lvl="0" indent="0" algn="ctr" rtl="0">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marL="0" marR="0" lvl="1" indent="0" algn="l" rtl="0">
              <a:spcBef>
                <a:spcPts val="0"/>
              </a:spcBef>
              <a:defRPr/>
            </a:lvl2pPr>
            <a:lvl3pPr marL="0" marR="0" lvl="2" indent="0" algn="l" rtl="0">
              <a:spcBef>
                <a:spcPts val="0"/>
              </a:spcBef>
              <a:defRPr/>
            </a:lvl3pPr>
            <a:lvl4pPr marL="0" marR="0" lvl="3" indent="0" algn="l" rtl="0">
              <a:spcBef>
                <a:spcPts val="0"/>
              </a:spcBef>
              <a:defRPr/>
            </a:lvl4pPr>
            <a:lvl5pPr marL="0" marR="0" lvl="4" indent="0" algn="l" rtl="0">
              <a:spcBef>
                <a:spcPts val="0"/>
              </a:spcBef>
              <a:defRPr/>
            </a:lvl5pPr>
            <a:lvl6pPr marL="0" marR="0" lvl="5" indent="0" algn="l" rtl="0">
              <a:spcBef>
                <a:spcPts val="0"/>
              </a:spcBef>
              <a:defRPr/>
            </a:lvl6pPr>
            <a:lvl7pPr marL="0" marR="0" lvl="6" indent="0" algn="l" rtl="0">
              <a:spcBef>
                <a:spcPts val="0"/>
              </a:spcBef>
              <a:defRPr/>
            </a:lvl7pPr>
            <a:lvl8pPr marL="0" marR="0" lvl="7" indent="0" algn="l" rtl="0">
              <a:spcBef>
                <a:spcPts val="0"/>
              </a:spcBef>
              <a:defRPr/>
            </a:lvl8pPr>
            <a:lvl9pPr marL="0" marR="0" lvl="8" indent="0" algn="l" rtl="0">
              <a:spcBef>
                <a:spcPts val="0"/>
              </a:spcBef>
              <a:defRPr/>
            </a:lvl9pPr>
          </a:lstStyle>
          <a:p>
            <a:endParaRPr/>
          </a:p>
        </p:txBody>
      </p:sp>
      <p:sp>
        <p:nvSpPr>
          <p:cNvPr id="76" name="Shape 76"/>
          <p:cNvSpPr txBox="1">
            <a:spLocks noGrp="1"/>
          </p:cNvSpPr>
          <p:nvPr>
            <p:ph type="body" idx="1"/>
          </p:nvPr>
        </p:nvSpPr>
        <p:spPr>
          <a:xfrm>
            <a:off x="457200" y="1200150"/>
            <a:ext cx="8229600" cy="3394500"/>
          </a:xfrm>
          <a:prstGeom prst="rect">
            <a:avLst/>
          </a:prstGeom>
          <a:noFill/>
          <a:ln>
            <a:noFill/>
          </a:ln>
        </p:spPr>
        <p:txBody>
          <a:bodyPr lIns="91425" tIns="91425" rIns="91425" bIns="91425" anchor="t" anchorCtr="0"/>
          <a:lstStyle>
            <a:lvl1pPr marL="342900" marR="0" lvl="0" indent="-139700" algn="l" rtl="0">
              <a:spcBef>
                <a:spcPts val="640"/>
              </a:spcBef>
              <a:buClr>
                <a:schemeClr val="dk1"/>
              </a:buClr>
              <a:buFont typeface="Arial"/>
              <a:buChar char="•"/>
              <a:defRPr sz="3200" b="0" i="0" u="none" strike="noStrike" cap="none">
                <a:solidFill>
                  <a:schemeClr val="dk1"/>
                </a:solidFill>
                <a:latin typeface="Calibri"/>
                <a:ea typeface="Calibri"/>
                <a:cs typeface="Calibri"/>
                <a:sym typeface="Calibri"/>
              </a:defRPr>
            </a:lvl1pPr>
            <a:lvl2pPr marL="742950" marR="0" lvl="1" indent="-107950" algn="l" rtl="0">
              <a:spcBef>
                <a:spcPts val="560"/>
              </a:spcBef>
              <a:buClr>
                <a:schemeClr val="dk1"/>
              </a:buClr>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spcBef>
                <a:spcPts val="480"/>
              </a:spcBef>
              <a:buClr>
                <a:schemeClr val="dk1"/>
              </a:buClr>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spcBef>
                <a:spcPts val="400"/>
              </a:spcBef>
              <a:buClr>
                <a:schemeClr val="dk1"/>
              </a:buClr>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7" name="Shape 77"/>
          <p:cNvSpPr txBox="1">
            <a:spLocks noGrp="1"/>
          </p:cNvSpPr>
          <p:nvPr>
            <p:ph type="dt" idx="10"/>
          </p:nvPr>
        </p:nvSpPr>
        <p:spPr>
          <a:xfrm>
            <a:off x="457200" y="4767262"/>
            <a:ext cx="2133599" cy="273900"/>
          </a:xfrm>
          <a:prstGeom prst="rect">
            <a:avLst/>
          </a:prstGeom>
          <a:noFill/>
          <a:ln>
            <a:noFill/>
          </a:ln>
        </p:spPr>
        <p:txBody>
          <a:bodyPr lIns="91425" tIns="91425" rIns="91425" bIns="91425" anchor="ctr" anchorCtr="0"/>
          <a:lstStyle>
            <a:lvl1pPr marL="0" marR="0" lvl="0" indent="0" algn="l"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3124200" y="4767262"/>
            <a:ext cx="2895600" cy="273900"/>
          </a:xfrm>
          <a:prstGeom prst="rect">
            <a:avLst/>
          </a:prstGeom>
          <a:noFill/>
          <a:ln>
            <a:noFill/>
          </a:ln>
        </p:spPr>
        <p:txBody>
          <a:bodyPr lIns="91425" tIns="91425" rIns="91425" bIns="91425" anchor="ctr" anchorCtr="0"/>
          <a:lstStyle>
            <a:lvl1pPr marL="0" marR="0" lvl="0" indent="0" algn="ctr" rtl="0">
              <a:spcBef>
                <a:spcPts val="0"/>
              </a:spcBef>
              <a:defRPr sz="1200" b="0" i="0" u="none" strike="noStrike" cap="none">
                <a:solidFill>
                  <a:srgbClr val="888888"/>
                </a:solidFill>
                <a:latin typeface="Calibri"/>
                <a:ea typeface="Calibri"/>
                <a:cs typeface="Calibri"/>
                <a:sym typeface="Calibri"/>
              </a:defRPr>
            </a:lvl1pPr>
            <a:lvl2pPr marL="457200" marR="0" lvl="1" indent="0" algn="l" rtl="0">
              <a:spcBef>
                <a:spcPts val="0"/>
              </a:spcBef>
              <a:defRPr sz="1800" b="0" i="0" u="none" strike="noStrike" cap="none">
                <a:solidFill>
                  <a:schemeClr val="dk1"/>
                </a:solidFill>
                <a:latin typeface="Calibri"/>
                <a:ea typeface="Calibri"/>
                <a:cs typeface="Calibri"/>
                <a:sym typeface="Calibri"/>
              </a:defRPr>
            </a:lvl2pPr>
            <a:lvl3pPr marL="914400" marR="0" lvl="2" indent="0" algn="l" rtl="0">
              <a:spcBef>
                <a:spcPts val="0"/>
              </a:spcBef>
              <a:defRPr sz="1800" b="0" i="0" u="none" strike="noStrike" cap="none">
                <a:solidFill>
                  <a:schemeClr val="dk1"/>
                </a:solidFill>
                <a:latin typeface="Calibri"/>
                <a:ea typeface="Calibri"/>
                <a:cs typeface="Calibri"/>
                <a:sym typeface="Calibri"/>
              </a:defRPr>
            </a:lvl3pPr>
            <a:lvl4pPr marL="1371600" marR="0" lvl="3" indent="0" algn="l" rtl="0">
              <a:spcBef>
                <a:spcPts val="0"/>
              </a:spcBef>
              <a:defRPr sz="1800" b="0" i="0" u="none" strike="noStrike" cap="none">
                <a:solidFill>
                  <a:schemeClr val="dk1"/>
                </a:solidFill>
                <a:latin typeface="Calibri"/>
                <a:ea typeface="Calibri"/>
                <a:cs typeface="Calibri"/>
                <a:sym typeface="Calibri"/>
              </a:defRPr>
            </a:lvl4pPr>
            <a:lvl5pPr marL="1828800" marR="0" lvl="4" indent="0" algn="l" rtl="0">
              <a:spcBef>
                <a:spcPts val="0"/>
              </a:spcBef>
              <a:defRPr sz="1800" b="0" i="0" u="none" strike="noStrike" cap="none">
                <a:solidFill>
                  <a:schemeClr val="dk1"/>
                </a:solidFill>
                <a:latin typeface="Calibri"/>
                <a:ea typeface="Calibri"/>
                <a:cs typeface="Calibri"/>
                <a:sym typeface="Calibri"/>
              </a:defRPr>
            </a:lvl5pPr>
            <a:lvl6pPr marL="2286000" marR="0" lvl="5" indent="0" algn="l" rtl="0">
              <a:spcBef>
                <a:spcPts val="0"/>
              </a:spcBef>
              <a:defRPr sz="1800" b="0" i="0" u="none" strike="noStrike" cap="none">
                <a:solidFill>
                  <a:schemeClr val="dk1"/>
                </a:solidFill>
                <a:latin typeface="Calibri"/>
                <a:ea typeface="Calibri"/>
                <a:cs typeface="Calibri"/>
                <a:sym typeface="Calibri"/>
              </a:defRPr>
            </a:lvl6pPr>
            <a:lvl7pPr marL="2743200" marR="0" lvl="6" indent="0" algn="l" rtl="0">
              <a:spcBef>
                <a:spcPts val="0"/>
              </a:spcBef>
              <a:defRPr sz="1800" b="0" i="0" u="none" strike="noStrike" cap="none">
                <a:solidFill>
                  <a:schemeClr val="dk1"/>
                </a:solidFill>
                <a:latin typeface="Calibri"/>
                <a:ea typeface="Calibri"/>
                <a:cs typeface="Calibri"/>
                <a:sym typeface="Calibri"/>
              </a:defRPr>
            </a:lvl7pPr>
            <a:lvl8pPr marL="3200400" marR="0" lvl="7" indent="0" algn="l" rtl="0">
              <a:spcBef>
                <a:spcPts val="0"/>
              </a:spcBef>
              <a:defRPr sz="1800" b="0" i="0" u="none" strike="noStrike" cap="none">
                <a:solidFill>
                  <a:schemeClr val="dk1"/>
                </a:solidFill>
                <a:latin typeface="Calibri"/>
                <a:ea typeface="Calibri"/>
                <a:cs typeface="Calibri"/>
                <a:sym typeface="Calibri"/>
              </a:defRPr>
            </a:lvl8pPr>
            <a:lvl9pPr marL="3657600" marR="0" lvl="8" indent="0" algn="l" rtl="0">
              <a:spcBef>
                <a:spcPts val="0"/>
              </a:spcBef>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6553200" y="4767262"/>
            <a:ext cx="2133599" cy="273900"/>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 sz="1200" b="0" i="0" u="none" strike="noStrike" cap="none">
                <a:solidFill>
                  <a:srgbClr val="888888"/>
                </a:solidFill>
                <a:latin typeface="Calibri"/>
                <a:ea typeface="Calibri"/>
                <a:cs typeface="Calibri"/>
                <a:sym typeface="Calibri"/>
              </a:rPr>
              <a:t>‹#›</a:t>
            </a:fld>
            <a:endParaRPr lang="en" sz="1200" b="0" i="0" u="none" strike="noStrike" cap="none">
              <a:solidFill>
                <a:srgbClr val="888888"/>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30000">
              <a:schemeClr val="lt1"/>
            </a:gs>
            <a:gs pos="100000">
              <a:schemeClr val="lt2"/>
            </a:gs>
          </a:gsLst>
          <a:path path="circle">
            <a:fillToRect l="50000" t="50000" r="50000" b="50000"/>
          </a:path>
          <a:tileRect/>
        </a:gradFill>
        <a:effectLst/>
      </p:bgPr>
    </p:bg>
    <p:spTree>
      <p:nvGrpSpPr>
        <p:cNvPr id="1" name="Shape 149"/>
        <p:cNvGrpSpPr/>
        <p:nvPr/>
      </p:nvGrpSpPr>
      <p:grpSpPr>
        <a:xfrm>
          <a:off x="0" y="0"/>
          <a:ext cx="0" cy="0"/>
          <a:chOff x="0" y="0"/>
          <a:chExt cx="0" cy="0"/>
        </a:xfrm>
      </p:grpSpPr>
      <p:sp>
        <p:nvSpPr>
          <p:cNvPr id="150" name="Shape 150"/>
          <p:cNvSpPr txBox="1">
            <a:spLocks noGrp="1"/>
          </p:cNvSpPr>
          <p:nvPr>
            <p:ph type="title"/>
          </p:nvPr>
        </p:nvSpPr>
        <p:spPr>
          <a:xfrm>
            <a:off x="457200" y="205978"/>
            <a:ext cx="8229600" cy="857400"/>
          </a:xfrm>
          <a:prstGeom prst="rect">
            <a:avLst/>
          </a:prstGeom>
          <a:noFill/>
          <a:ln>
            <a:noFill/>
          </a:ln>
        </p:spPr>
        <p:txBody>
          <a:bodyPr lIns="91425" tIns="91425" rIns="91425" bIns="91425" anchor="b" anchorCtr="0"/>
          <a:lstStyle>
            <a:lvl1pPr lvl="0" rtl="0">
              <a:spcBef>
                <a:spcPts val="0"/>
              </a:spcBef>
              <a:buClr>
                <a:schemeClr val="dk1"/>
              </a:buClr>
              <a:buSzPct val="100000"/>
              <a:buNone/>
              <a:defRPr sz="3600" b="1">
                <a:solidFill>
                  <a:schemeClr val="dk1"/>
                </a:solidFill>
              </a:defRPr>
            </a:lvl1pPr>
            <a:lvl2pPr lvl="1" rtl="0">
              <a:spcBef>
                <a:spcPts val="0"/>
              </a:spcBef>
              <a:buClr>
                <a:schemeClr val="dk1"/>
              </a:buClr>
              <a:buSzPct val="100000"/>
              <a:buNone/>
              <a:defRPr sz="3600" b="1">
                <a:solidFill>
                  <a:schemeClr val="dk1"/>
                </a:solidFill>
              </a:defRPr>
            </a:lvl2pPr>
            <a:lvl3pPr lvl="2" rtl="0">
              <a:spcBef>
                <a:spcPts val="0"/>
              </a:spcBef>
              <a:buClr>
                <a:schemeClr val="dk1"/>
              </a:buClr>
              <a:buSzPct val="100000"/>
              <a:buNone/>
              <a:defRPr sz="3600" b="1">
                <a:solidFill>
                  <a:schemeClr val="dk1"/>
                </a:solidFill>
              </a:defRPr>
            </a:lvl3pPr>
            <a:lvl4pPr lvl="3" rtl="0">
              <a:spcBef>
                <a:spcPts val="0"/>
              </a:spcBef>
              <a:buClr>
                <a:schemeClr val="dk1"/>
              </a:buClr>
              <a:buSzPct val="100000"/>
              <a:buNone/>
              <a:defRPr sz="3600" b="1">
                <a:solidFill>
                  <a:schemeClr val="dk1"/>
                </a:solidFill>
              </a:defRPr>
            </a:lvl4pPr>
            <a:lvl5pPr lvl="4" rtl="0">
              <a:spcBef>
                <a:spcPts val="0"/>
              </a:spcBef>
              <a:buClr>
                <a:schemeClr val="dk1"/>
              </a:buClr>
              <a:buSzPct val="100000"/>
              <a:buNone/>
              <a:defRPr sz="3600" b="1">
                <a:solidFill>
                  <a:schemeClr val="dk1"/>
                </a:solidFill>
              </a:defRPr>
            </a:lvl5pPr>
            <a:lvl6pPr lvl="5" rtl="0">
              <a:spcBef>
                <a:spcPts val="0"/>
              </a:spcBef>
              <a:buClr>
                <a:schemeClr val="dk1"/>
              </a:buClr>
              <a:buSzPct val="100000"/>
              <a:buNone/>
              <a:defRPr sz="3600" b="1">
                <a:solidFill>
                  <a:schemeClr val="dk1"/>
                </a:solidFill>
              </a:defRPr>
            </a:lvl6pPr>
            <a:lvl7pPr lvl="6" rtl="0">
              <a:spcBef>
                <a:spcPts val="0"/>
              </a:spcBef>
              <a:buClr>
                <a:schemeClr val="dk1"/>
              </a:buClr>
              <a:buSzPct val="100000"/>
              <a:buNone/>
              <a:defRPr sz="3600" b="1">
                <a:solidFill>
                  <a:schemeClr val="dk1"/>
                </a:solidFill>
              </a:defRPr>
            </a:lvl7pPr>
            <a:lvl8pPr lvl="7" rtl="0">
              <a:spcBef>
                <a:spcPts val="0"/>
              </a:spcBef>
              <a:buClr>
                <a:schemeClr val="dk1"/>
              </a:buClr>
              <a:buSzPct val="100000"/>
              <a:buNone/>
              <a:defRPr sz="3600" b="1">
                <a:solidFill>
                  <a:schemeClr val="dk1"/>
                </a:solidFill>
              </a:defRPr>
            </a:lvl8pPr>
            <a:lvl9pPr lvl="8" rtl="0">
              <a:spcBef>
                <a:spcPts val="0"/>
              </a:spcBef>
              <a:buClr>
                <a:schemeClr val="dk1"/>
              </a:buClr>
              <a:buSzPct val="100000"/>
              <a:buNone/>
              <a:defRPr sz="3600" b="1">
                <a:solidFill>
                  <a:schemeClr val="dk1"/>
                </a:solidFill>
              </a:defRPr>
            </a:lvl9pPr>
          </a:lstStyle>
          <a:p>
            <a:endParaRPr/>
          </a:p>
        </p:txBody>
      </p:sp>
      <p:sp>
        <p:nvSpPr>
          <p:cNvPr id="151" name="Shape 151"/>
          <p:cNvSpPr txBox="1">
            <a:spLocks noGrp="1"/>
          </p:cNvSpPr>
          <p:nvPr>
            <p:ph type="body" idx="1"/>
          </p:nvPr>
        </p:nvSpPr>
        <p:spPr>
          <a:xfrm>
            <a:off x="457200" y="1200150"/>
            <a:ext cx="8229600" cy="3725700"/>
          </a:xfrm>
          <a:prstGeom prst="rect">
            <a:avLst/>
          </a:prstGeom>
          <a:noFill/>
          <a:ln>
            <a:noFill/>
          </a:ln>
        </p:spPr>
        <p:txBody>
          <a:bodyPr lIns="91425" tIns="91425" rIns="91425" bIns="91425" anchor="t" anchorCtr="0"/>
          <a:lstStyle>
            <a:lvl1pPr lvl="0" rtl="0">
              <a:spcBef>
                <a:spcPts val="600"/>
              </a:spcBef>
              <a:buSzPct val="100000"/>
              <a:defRPr sz="3000"/>
            </a:lvl1pPr>
            <a:lvl2pPr lvl="1" rtl="0">
              <a:spcBef>
                <a:spcPts val="480"/>
              </a:spcBef>
              <a:buSzPct val="100000"/>
              <a:defRPr sz="2400"/>
            </a:lvl2pPr>
            <a:lvl3pPr lvl="2" rtl="0">
              <a:spcBef>
                <a:spcPts val="480"/>
              </a:spcBef>
              <a:buSzPct val="100000"/>
              <a:defRPr sz="2400"/>
            </a:lvl3pPr>
            <a:lvl4pPr lvl="3" rtl="0">
              <a:spcBef>
                <a:spcPts val="360"/>
              </a:spcBef>
              <a:buSzPct val="100000"/>
              <a:defRPr sz="1800"/>
            </a:lvl4pPr>
            <a:lvl5pPr lvl="4" rtl="0">
              <a:spcBef>
                <a:spcPts val="360"/>
              </a:spcBef>
              <a:buSzPct val="100000"/>
              <a:defRPr sz="1800"/>
            </a:lvl5pPr>
            <a:lvl6pPr lvl="5" rtl="0">
              <a:spcBef>
                <a:spcPts val="360"/>
              </a:spcBef>
              <a:buSzPct val="100000"/>
              <a:defRPr sz="1800"/>
            </a:lvl6pPr>
            <a:lvl7pPr lvl="6" rtl="0">
              <a:spcBef>
                <a:spcPts val="360"/>
              </a:spcBef>
              <a:buSzPct val="100000"/>
              <a:defRPr sz="1800"/>
            </a:lvl7pPr>
            <a:lvl8pPr lvl="7" rtl="0">
              <a:spcBef>
                <a:spcPts val="360"/>
              </a:spcBef>
              <a:buSzPct val="100000"/>
              <a:defRPr sz="1800"/>
            </a:lvl8pPr>
            <a:lvl9pPr lvl="8" rtl="0">
              <a:spcBef>
                <a:spcPts val="360"/>
              </a:spcBef>
              <a:buSzPct val="100000"/>
              <a:defRPr sz="1800"/>
            </a:lvl9pPr>
          </a:lstStyle>
          <a:p>
            <a:endParaRPr/>
          </a:p>
        </p:txBody>
      </p:sp>
      <p:sp>
        <p:nvSpPr>
          <p:cNvPr id="152" name="Shape 152"/>
          <p:cNvSpPr txBox="1">
            <a:spLocks noGrp="1"/>
          </p:cNvSpPr>
          <p:nvPr>
            <p:ph type="sldNum" idx="12"/>
          </p:nvPr>
        </p:nvSpPr>
        <p:spPr>
          <a:xfrm>
            <a:off x="8556791" y="4749850"/>
            <a:ext cx="548700" cy="393600"/>
          </a:xfrm>
          <a:prstGeom prst="rect">
            <a:avLst/>
          </a:prstGeom>
          <a:noFill/>
          <a:ln>
            <a:noFill/>
          </a:ln>
        </p:spPr>
        <p:txBody>
          <a:bodyPr lIns="91425" tIns="91425" rIns="91425" bIns="91425" anchor="ctr" anchorCtr="0">
            <a:noAutofit/>
          </a:bodyPr>
          <a:lstStyle/>
          <a:p>
            <a:pPr lvl="0" algn="r" rtl="0">
              <a:spcBef>
                <a:spcPts val="0"/>
              </a:spcBef>
              <a:buNone/>
            </a:pPr>
            <a:fld id="{00000000-1234-1234-1234-123412341234}" type="slidenum">
              <a:rPr lang="en" sz="1300">
                <a:solidFill>
                  <a:schemeClr val="dk1"/>
                </a:solidFill>
              </a:rPr>
              <a:t>‹#›</a:t>
            </a:fld>
            <a:endParaRPr lang="en" sz="1300">
              <a:solidFill>
                <a:schemeClr val="dk1"/>
              </a:solidFill>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hyperlink" Target="http://www.learner.org/interactives/geometry/3d_prisms.html"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jpg"/><Relationship Id="rId7" Type="http://schemas.openxmlformats.org/officeDocument/2006/relationships/image" Target="../media/image32.jpg"/><Relationship Id="rId2" Type="http://schemas.openxmlformats.org/officeDocument/2006/relationships/notesSlide" Target="../notesSlides/notesSlide23.xml"/><Relationship Id="rId1" Type="http://schemas.openxmlformats.org/officeDocument/2006/relationships/slideLayout" Target="../slideLayouts/slideLayout11.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 Id="rId9" Type="http://schemas.openxmlformats.org/officeDocument/2006/relationships/image" Target="../media/image34.jpg"/></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29.jpg"/><Relationship Id="rId4" Type="http://schemas.openxmlformats.org/officeDocument/2006/relationships/image" Target="../media/image30.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26.xml"/><Relationship Id="rId4" Type="http://schemas.openxmlformats.org/officeDocument/2006/relationships/image" Target="../media/image43.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4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s://drive.google.com/drive/u/2/folders/0B81Wg0vGAuYifnprbFJrRlNKVmZfZTdhaUhnMWJxNGxQUERmRnlXb0swU0xyUG1aemtFcVE" TargetMode="External"/><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1.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53.png"/></Relationships>
</file>

<file path=ppt/slides/_rels/slide5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7.jp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63.png"/></Relationships>
</file>

<file path=ppt/slides/_rels/slide65.xml.rels><?xml version="1.0" encoding="UTF-8" standalone="yes"?>
<Relationships xmlns="http://schemas.openxmlformats.org/package/2006/relationships"><Relationship Id="rId3" Type="http://schemas.openxmlformats.org/officeDocument/2006/relationships/hyperlink" Target="http://www.teachspeced.ca/home"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hyperlink" Target="http://www.edugains.ca/resourcesSpecEd/IEP&amp;Transitions/BoardDevelopedResources/IEP/SupportGuides/Supporting_Students_Learning_Disabilities_Mathematics_Ycdsb.pdf" TargetMode="External"/><Relationship Id="rId4" Type="http://schemas.openxmlformats.org/officeDocument/2006/relationships/hyperlink" Target="http://www.edugains.ca/resourcesSpecEd/PLF/LearningDisabilities/StudentswLDinMath.pdf"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edugains.ca/resources/PLF/MathCamppp/2012/K-4_Breakout/Day2_Breakout3_AugustParticipants.pdf" TargetMode="External"/><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hyperlink" Target="http://www.eqao.com/en/assessments/junior-division/educators/Pages/example-materials.aspx"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ctrTitle"/>
          </p:nvPr>
        </p:nvSpPr>
        <p:spPr>
          <a:xfrm>
            <a:off x="664050" y="3041500"/>
            <a:ext cx="3579000" cy="616500"/>
          </a:xfrm>
          <a:prstGeom prst="rect">
            <a:avLst/>
          </a:prstGeom>
        </p:spPr>
        <p:txBody>
          <a:bodyPr lIns="91425" tIns="91425" rIns="91425" bIns="91425" anchor="t" anchorCtr="0">
            <a:noAutofit/>
          </a:bodyPr>
          <a:lstStyle/>
          <a:p>
            <a:pPr lvl="0">
              <a:spcBef>
                <a:spcPts val="0"/>
              </a:spcBef>
              <a:buNone/>
            </a:pPr>
            <a:r>
              <a:rPr lang="en" sz="2400"/>
              <a:t>Meeting the Needs</a:t>
            </a:r>
          </a:p>
          <a:p>
            <a:pPr lvl="0">
              <a:spcBef>
                <a:spcPts val="0"/>
              </a:spcBef>
              <a:buNone/>
            </a:pPr>
            <a:r>
              <a:rPr lang="en" sz="2400"/>
              <a:t>October 27th, 2016</a:t>
            </a:r>
          </a:p>
          <a:p>
            <a:pPr lvl="0">
              <a:spcBef>
                <a:spcPts val="0"/>
              </a:spcBef>
              <a:buNone/>
            </a:pPr>
            <a:endParaRPr sz="2400"/>
          </a:p>
        </p:txBody>
      </p:sp>
      <p:sp>
        <p:nvSpPr>
          <p:cNvPr id="185" name="Shape 185"/>
          <p:cNvSpPr txBox="1"/>
          <p:nvPr/>
        </p:nvSpPr>
        <p:spPr>
          <a:xfrm>
            <a:off x="1159150" y="787825"/>
            <a:ext cx="6595500" cy="1350600"/>
          </a:xfrm>
          <a:prstGeom prst="rect">
            <a:avLst/>
          </a:prstGeom>
          <a:noFill/>
          <a:ln>
            <a:noFill/>
          </a:ln>
        </p:spPr>
        <p:txBody>
          <a:bodyPr lIns="91425" tIns="91425" rIns="91425" bIns="91425" anchor="t" anchorCtr="0">
            <a:noAutofit/>
          </a:bodyPr>
          <a:lstStyle/>
          <a:p>
            <a:pPr lvl="0" algn="ctr" rtl="0">
              <a:spcBef>
                <a:spcPts val="0"/>
              </a:spcBef>
              <a:buNone/>
            </a:pPr>
            <a:r>
              <a:rPr lang="en" sz="3600" i="1">
                <a:latin typeface="Raleway"/>
                <a:ea typeface="Raleway"/>
                <a:cs typeface="Raleway"/>
                <a:sym typeface="Raleway"/>
              </a:rPr>
              <a:t>Supporting Students With Learning Disabilities in Math</a:t>
            </a:r>
          </a:p>
          <a:p>
            <a:pPr lvl="0" algn="ctr" rtl="0">
              <a:spcBef>
                <a:spcPts val="0"/>
              </a:spcBef>
              <a:buNone/>
            </a:pPr>
            <a:endParaRPr sz="3000" i="1">
              <a:latin typeface="Raleway"/>
              <a:ea typeface="Raleway"/>
              <a:cs typeface="Raleway"/>
              <a:sym typeface="Raleway"/>
            </a:endParaRPr>
          </a:p>
          <a:p>
            <a:pPr lvl="0" algn="ctr">
              <a:spcBef>
                <a:spcPts val="0"/>
              </a:spcBef>
              <a:buNone/>
            </a:pPr>
            <a:endParaRPr sz="2400" i="1">
              <a:latin typeface="Raleway"/>
              <a:ea typeface="Raleway"/>
              <a:cs typeface="Raleway"/>
              <a:sym typeface="Raleway"/>
            </a:endParaRPr>
          </a:p>
        </p:txBody>
      </p:sp>
      <p:sp>
        <p:nvSpPr>
          <p:cNvPr id="186" name="Shape 186"/>
          <p:cNvSpPr txBox="1"/>
          <p:nvPr/>
        </p:nvSpPr>
        <p:spPr>
          <a:xfrm>
            <a:off x="3702875" y="2847500"/>
            <a:ext cx="4974600" cy="1879500"/>
          </a:xfrm>
          <a:prstGeom prst="rect">
            <a:avLst/>
          </a:prstGeom>
          <a:noFill/>
          <a:ln>
            <a:noFill/>
          </a:ln>
        </p:spPr>
        <p:txBody>
          <a:bodyPr lIns="91425" tIns="91425" rIns="91425" bIns="91425" anchor="t" anchorCtr="0">
            <a:noAutofit/>
          </a:bodyPr>
          <a:lstStyle/>
          <a:p>
            <a:pPr lvl="0" algn="r" rtl="0">
              <a:spcBef>
                <a:spcPts val="0"/>
              </a:spcBef>
              <a:buNone/>
            </a:pPr>
            <a:endParaRPr sz="1800" i="1">
              <a:solidFill>
                <a:srgbClr val="4A86E8"/>
              </a:solidFill>
            </a:endParaRPr>
          </a:p>
          <a:p>
            <a:pPr lvl="0" algn="r" rtl="0">
              <a:spcBef>
                <a:spcPts val="0"/>
              </a:spcBef>
              <a:buNone/>
            </a:pPr>
            <a:r>
              <a:rPr lang="en" sz="1800" i="1">
                <a:solidFill>
                  <a:srgbClr val="4A86E8"/>
                </a:solidFill>
              </a:rPr>
              <a:t>Heidi Ferguson</a:t>
            </a:r>
          </a:p>
          <a:p>
            <a:pPr lvl="0" algn="r" rtl="0">
              <a:spcBef>
                <a:spcPts val="0"/>
              </a:spcBef>
              <a:buNone/>
            </a:pPr>
            <a:r>
              <a:rPr lang="en" sz="1800" i="1">
                <a:solidFill>
                  <a:srgbClr val="4A86E8"/>
                </a:solidFill>
              </a:rPr>
              <a:t>Tracy Joyce</a:t>
            </a:r>
          </a:p>
          <a:p>
            <a:pPr lvl="0" algn="r" rtl="0">
              <a:spcBef>
                <a:spcPts val="0"/>
              </a:spcBef>
              <a:buNone/>
            </a:pPr>
            <a:endParaRPr sz="1800" i="1">
              <a:solidFill>
                <a:srgbClr val="4A86E8"/>
              </a:solidFill>
            </a:endParaRPr>
          </a:p>
          <a:p>
            <a:pPr lvl="0" algn="r">
              <a:spcBef>
                <a:spcPts val="0"/>
              </a:spcBef>
              <a:buNone/>
            </a:pPr>
            <a:r>
              <a:rPr lang="en" sz="1800" i="1"/>
              <a:t>RCCDSB</a:t>
            </a:r>
          </a:p>
        </p:txBody>
      </p:sp>
      <p:pic>
        <p:nvPicPr>
          <p:cNvPr id="187" name="Shape 187"/>
          <p:cNvPicPr preferRelativeResize="0"/>
          <p:nvPr/>
        </p:nvPicPr>
        <p:blipFill>
          <a:blip r:embed="rId3">
            <a:alphaModFix/>
          </a:blip>
          <a:stretch>
            <a:fillRect/>
          </a:stretch>
        </p:blipFill>
        <p:spPr>
          <a:xfrm>
            <a:off x="7109250" y="172500"/>
            <a:ext cx="1962150" cy="10858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457200" y="292625"/>
            <a:ext cx="8229600" cy="4682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pic>
        <p:nvPicPr>
          <p:cNvPr id="257" name="Shape 257"/>
          <p:cNvPicPr preferRelativeResize="0"/>
          <p:nvPr/>
        </p:nvPicPr>
        <p:blipFill>
          <a:blip r:embed="rId3">
            <a:alphaModFix/>
          </a:blip>
          <a:stretch>
            <a:fillRect/>
          </a:stretch>
        </p:blipFill>
        <p:spPr>
          <a:xfrm>
            <a:off x="457200" y="337650"/>
            <a:ext cx="7454999" cy="4488899"/>
          </a:xfrm>
          <a:prstGeom prst="rect">
            <a:avLst/>
          </a:prstGeom>
          <a:noFill/>
          <a:ln>
            <a:noFill/>
          </a:ln>
        </p:spPr>
      </p:pic>
      <p:sp>
        <p:nvSpPr>
          <p:cNvPr id="258" name="Shape 258"/>
          <p:cNvSpPr/>
          <p:nvPr/>
        </p:nvSpPr>
        <p:spPr>
          <a:xfrm>
            <a:off x="638550" y="2935600"/>
            <a:ext cx="7092300" cy="1541700"/>
          </a:xfrm>
          <a:prstGeom prst="rect">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58">
                                            <p:txEl>
                                              <p:pRg st="0" end="0"/>
                                            </p:txEl>
                                          </p:spTgt>
                                        </p:tgtEl>
                                      </p:cBhvr>
                                    </p:animEffect>
                                    <p:set>
                                      <p:cBhvr>
                                        <p:cTn id="7" dur="1" fill="hold">
                                          <p:stCondLst>
                                            <p:cond delay="1000"/>
                                          </p:stCondLst>
                                        </p:cTn>
                                        <p:tgtEl>
                                          <p:spTgt spid="258">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Shape 263"/>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64" name="Shape 264"/>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65" name="Shape 265"/>
          <p:cNvPicPr preferRelativeResize="0"/>
          <p:nvPr/>
        </p:nvPicPr>
        <p:blipFill>
          <a:blip r:embed="rId3">
            <a:alphaModFix/>
          </a:blip>
          <a:stretch>
            <a:fillRect/>
          </a:stretch>
        </p:blipFill>
        <p:spPr>
          <a:xfrm>
            <a:off x="540225" y="393925"/>
            <a:ext cx="7878449" cy="4531924"/>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Shape 270"/>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71" name="Shape 271"/>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72" name="Shape 272"/>
          <p:cNvPicPr preferRelativeResize="0"/>
          <p:nvPr/>
        </p:nvPicPr>
        <p:blipFill>
          <a:blip r:embed="rId3">
            <a:alphaModFix/>
          </a:blip>
          <a:stretch>
            <a:fillRect/>
          </a:stretch>
        </p:blipFill>
        <p:spPr>
          <a:xfrm>
            <a:off x="1029975" y="360150"/>
            <a:ext cx="7371950" cy="4423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78" name="Shape 278"/>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79" name="Shape 279"/>
          <p:cNvPicPr preferRelativeResize="0"/>
          <p:nvPr/>
        </p:nvPicPr>
        <p:blipFill>
          <a:blip r:embed="rId3">
            <a:alphaModFix/>
          </a:blip>
          <a:stretch>
            <a:fillRect/>
          </a:stretch>
        </p:blipFill>
        <p:spPr>
          <a:xfrm>
            <a:off x="130775" y="355850"/>
            <a:ext cx="4472474" cy="4524474"/>
          </a:xfrm>
          <a:prstGeom prst="rect">
            <a:avLst/>
          </a:prstGeom>
          <a:noFill/>
          <a:ln>
            <a:noFill/>
          </a:ln>
        </p:spPr>
      </p:pic>
      <p:pic>
        <p:nvPicPr>
          <p:cNvPr id="280" name="Shape 280">
            <a:hlinkClick r:id="rId4"/>
          </p:cNvPr>
          <p:cNvPicPr preferRelativeResize="0"/>
          <p:nvPr/>
        </p:nvPicPr>
        <p:blipFill>
          <a:blip r:embed="rId5">
            <a:alphaModFix/>
          </a:blip>
          <a:stretch>
            <a:fillRect/>
          </a:stretch>
        </p:blipFill>
        <p:spPr>
          <a:xfrm>
            <a:off x="4603250" y="401375"/>
            <a:ext cx="4859175" cy="4615725"/>
          </a:xfrm>
          <a:prstGeom prst="rect">
            <a:avLst/>
          </a:prstGeom>
          <a:noFill/>
          <a:ln>
            <a:noFill/>
          </a:ln>
        </p:spPr>
      </p:pic>
      <p:sp>
        <p:nvSpPr>
          <p:cNvPr id="281" name="Shape 281"/>
          <p:cNvSpPr/>
          <p:nvPr/>
        </p:nvSpPr>
        <p:spPr>
          <a:xfrm>
            <a:off x="4887675" y="782262"/>
            <a:ext cx="4472400" cy="3984300"/>
          </a:xfrm>
          <a:prstGeom prst="rect">
            <a:avLst/>
          </a:prstGeom>
          <a:solidFill>
            <a:srgbClr val="CCCCCC"/>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81">
                                            <p:txEl>
                                              <p:pRg st="0" end="0"/>
                                            </p:txEl>
                                          </p:spTgt>
                                        </p:tgtEl>
                                      </p:cBhvr>
                                    </p:animEffect>
                                    <p:set>
                                      <p:cBhvr>
                                        <p:cTn id="7" dur="1" fill="hold">
                                          <p:stCondLst>
                                            <p:cond delay="1000"/>
                                          </p:stCondLst>
                                        </p:cTn>
                                        <p:tgtEl>
                                          <p:spTgt spid="281">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Shape 28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87" name="Shape 287"/>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88" name="Shape 288"/>
          <p:cNvPicPr preferRelativeResize="0"/>
          <p:nvPr/>
        </p:nvPicPr>
        <p:blipFill>
          <a:blip r:embed="rId3">
            <a:alphaModFix/>
          </a:blip>
          <a:stretch>
            <a:fillRect/>
          </a:stretch>
        </p:blipFill>
        <p:spPr>
          <a:xfrm>
            <a:off x="125250" y="33775"/>
            <a:ext cx="4326449" cy="5075950"/>
          </a:xfrm>
          <a:prstGeom prst="rect">
            <a:avLst/>
          </a:prstGeom>
          <a:noFill/>
          <a:ln>
            <a:noFill/>
          </a:ln>
        </p:spPr>
      </p:pic>
      <p:pic>
        <p:nvPicPr>
          <p:cNvPr id="289" name="Shape 289"/>
          <p:cNvPicPr preferRelativeResize="0"/>
          <p:nvPr/>
        </p:nvPicPr>
        <p:blipFill>
          <a:blip r:embed="rId4">
            <a:alphaModFix/>
          </a:blip>
          <a:stretch>
            <a:fillRect/>
          </a:stretch>
        </p:blipFill>
        <p:spPr>
          <a:xfrm>
            <a:off x="4546974" y="69587"/>
            <a:ext cx="4855875" cy="50043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Shape 294"/>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95" name="Shape 295"/>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96" name="Shape 296"/>
          <p:cNvPicPr preferRelativeResize="0"/>
          <p:nvPr/>
        </p:nvPicPr>
        <p:blipFill>
          <a:blip r:embed="rId3">
            <a:alphaModFix/>
          </a:blip>
          <a:stretch>
            <a:fillRect/>
          </a:stretch>
        </p:blipFill>
        <p:spPr>
          <a:xfrm>
            <a:off x="893700" y="299587"/>
            <a:ext cx="7754649" cy="454432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300"/>
        <p:cNvGrpSpPr/>
        <p:nvPr/>
      </p:nvGrpSpPr>
      <p:grpSpPr>
        <a:xfrm>
          <a:off x="0" y="0"/>
          <a:ext cx="0" cy="0"/>
          <a:chOff x="0" y="0"/>
          <a:chExt cx="0" cy="0"/>
        </a:xfrm>
      </p:grpSpPr>
      <p:sp>
        <p:nvSpPr>
          <p:cNvPr id="301" name="Shape 301"/>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r>
              <a:rPr lang="en"/>
              <a:t>Processing Speed</a:t>
            </a:r>
          </a:p>
        </p:txBody>
      </p:sp>
      <p:sp>
        <p:nvSpPr>
          <p:cNvPr id="302" name="Shape 302"/>
          <p:cNvSpPr txBox="1">
            <a:spLocks noGrp="1"/>
          </p:cNvSpPr>
          <p:nvPr>
            <p:ph type="body" idx="1"/>
          </p:nvPr>
        </p:nvSpPr>
        <p:spPr>
          <a:xfrm>
            <a:off x="250350" y="1373600"/>
            <a:ext cx="8432100" cy="3552300"/>
          </a:xfrm>
          <a:prstGeom prst="rect">
            <a:avLst/>
          </a:prstGeom>
        </p:spPr>
        <p:txBody>
          <a:bodyPr lIns="91425" tIns="91425" rIns="91425" bIns="91425" anchor="t" anchorCtr="0">
            <a:noAutofit/>
          </a:bodyPr>
          <a:lstStyle/>
          <a:p>
            <a:pPr marL="457200" lvl="0" indent="-381000" rtl="0">
              <a:lnSpc>
                <a:spcPct val="115000"/>
              </a:lnSpc>
              <a:spcBef>
                <a:spcPts val="0"/>
              </a:spcBef>
              <a:buClr>
                <a:srgbClr val="262626"/>
              </a:buClr>
              <a:buSzPct val="100000"/>
            </a:pPr>
            <a:r>
              <a:rPr lang="en" sz="2400">
                <a:solidFill>
                  <a:srgbClr val="262626"/>
                </a:solidFill>
              </a:rPr>
              <a:t>Requires visual perception and organization, visual scanning, and hand-eye coordination</a:t>
            </a:r>
          </a:p>
          <a:p>
            <a:pPr marL="457200" lvl="0" indent="-381000" rtl="0">
              <a:lnSpc>
                <a:spcPct val="115000"/>
              </a:lnSpc>
              <a:spcBef>
                <a:spcPts val="0"/>
              </a:spcBef>
              <a:buClr>
                <a:srgbClr val="262626"/>
              </a:buClr>
              <a:buSzPct val="100000"/>
            </a:pPr>
            <a:r>
              <a:rPr lang="en" sz="2400">
                <a:solidFill>
                  <a:srgbClr val="262626"/>
                </a:solidFill>
              </a:rPr>
              <a:t>Assesses ability to focus attention and scan quickly, and the ability to discriminate and order visual information</a:t>
            </a:r>
          </a:p>
          <a:p>
            <a:pPr marL="457200" lvl="0" indent="-381000" rtl="0">
              <a:lnSpc>
                <a:spcPct val="115000"/>
              </a:lnSpc>
              <a:spcBef>
                <a:spcPts val="0"/>
              </a:spcBef>
              <a:buClr>
                <a:srgbClr val="262626"/>
              </a:buClr>
              <a:buSzPct val="100000"/>
            </a:pPr>
            <a:r>
              <a:rPr lang="en" sz="2400">
                <a:solidFill>
                  <a:srgbClr val="262626"/>
                </a:solidFill>
              </a:rPr>
              <a:t>Requires persistence and planning</a:t>
            </a:r>
          </a:p>
          <a:p>
            <a:pPr marL="457200" lvl="0" indent="-381000" rtl="0">
              <a:lnSpc>
                <a:spcPct val="115000"/>
              </a:lnSpc>
              <a:spcBef>
                <a:spcPts val="0"/>
              </a:spcBef>
              <a:buClr>
                <a:srgbClr val="262626"/>
              </a:buClr>
              <a:buSzPct val="100000"/>
            </a:pPr>
            <a:r>
              <a:rPr lang="en" sz="2400">
                <a:solidFill>
                  <a:srgbClr val="262626"/>
                </a:solidFill>
              </a:rPr>
              <a:t>Sensitive to motivation, time pressure, and coordination</a:t>
            </a:r>
          </a:p>
          <a:p>
            <a:pPr marL="457200" lvl="0" indent="-381000" rtl="0">
              <a:lnSpc>
                <a:spcPct val="115000"/>
              </a:lnSpc>
              <a:spcBef>
                <a:spcPts val="0"/>
              </a:spcBef>
              <a:buClr>
                <a:srgbClr val="262626"/>
              </a:buClr>
              <a:buSzPct val="100000"/>
            </a:pPr>
            <a:r>
              <a:rPr lang="en" sz="2400">
                <a:solidFill>
                  <a:srgbClr val="262626"/>
                </a:solidFill>
              </a:rPr>
              <a:t>Related to working memory (i.e., decreased processing speed can negatively affect working memory processes)</a:t>
            </a:r>
          </a:p>
          <a:p>
            <a:pPr lvl="0" rtl="0">
              <a:spcBef>
                <a:spcPts val="0"/>
              </a:spcBef>
              <a:buNone/>
            </a:pPr>
            <a:endParaRPr sz="2400"/>
          </a:p>
        </p:txBody>
      </p:sp>
      <p:pic>
        <p:nvPicPr>
          <p:cNvPr id="303" name="Shape 303"/>
          <p:cNvPicPr preferRelativeResize="0"/>
          <p:nvPr/>
        </p:nvPicPr>
        <p:blipFill>
          <a:blip r:embed="rId3">
            <a:alphaModFix/>
          </a:blip>
          <a:stretch>
            <a:fillRect/>
          </a:stretch>
        </p:blipFill>
        <p:spPr>
          <a:xfrm>
            <a:off x="7843212" y="205962"/>
            <a:ext cx="1190625" cy="11906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Shape 308"/>
          <p:cNvSpPr txBox="1">
            <a:spLocks noGrp="1"/>
          </p:cNvSpPr>
          <p:nvPr>
            <p:ph type="title"/>
          </p:nvPr>
        </p:nvSpPr>
        <p:spPr>
          <a:xfrm>
            <a:off x="893700" y="289075"/>
            <a:ext cx="6992400" cy="593700"/>
          </a:xfrm>
          <a:prstGeom prst="rect">
            <a:avLst/>
          </a:prstGeom>
          <a:solidFill>
            <a:srgbClr val="C27BA0"/>
          </a:solidFill>
          <a:ln w="38100" cap="flat" cmpd="sng">
            <a:solidFill>
              <a:srgbClr val="4C1130"/>
            </a:solidFill>
            <a:prstDash val="solid"/>
            <a:round/>
            <a:headEnd type="none" w="med" len="med"/>
            <a:tailEnd type="none" w="med" len="med"/>
          </a:ln>
        </p:spPr>
        <p:txBody>
          <a:bodyPr lIns="91425" tIns="91425" rIns="91425" bIns="91425" anchor="b" anchorCtr="0">
            <a:noAutofit/>
          </a:bodyPr>
          <a:lstStyle/>
          <a:p>
            <a:pPr lvl="0" algn="ctr">
              <a:spcBef>
                <a:spcPts val="0"/>
              </a:spcBef>
              <a:buNone/>
            </a:pPr>
            <a:r>
              <a:rPr lang="en" sz="2400">
                <a:solidFill>
                  <a:srgbClr val="EFEFEF"/>
                </a:solidFill>
              </a:rPr>
              <a:t>Processing Speed - how difficult would this be?</a:t>
            </a:r>
          </a:p>
        </p:txBody>
      </p:sp>
      <p:pic>
        <p:nvPicPr>
          <p:cNvPr id="309" name="Shape 309"/>
          <p:cNvPicPr preferRelativeResize="0"/>
          <p:nvPr/>
        </p:nvPicPr>
        <p:blipFill>
          <a:blip r:embed="rId3">
            <a:alphaModFix/>
          </a:blip>
          <a:stretch>
            <a:fillRect/>
          </a:stretch>
        </p:blipFill>
        <p:spPr>
          <a:xfrm>
            <a:off x="2281600" y="1191250"/>
            <a:ext cx="4741025" cy="33868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Shape 314"/>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315" name="Shape 315"/>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316" name="Shape 316"/>
          <p:cNvPicPr preferRelativeResize="0"/>
          <p:nvPr/>
        </p:nvPicPr>
        <p:blipFill>
          <a:blip r:embed="rId3">
            <a:alphaModFix/>
          </a:blip>
          <a:stretch>
            <a:fillRect/>
          </a:stretch>
        </p:blipFill>
        <p:spPr>
          <a:xfrm>
            <a:off x="540225" y="319100"/>
            <a:ext cx="7675875" cy="46067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Shape 192"/>
          <p:cNvSpPr txBox="1">
            <a:spLocks noGrp="1"/>
          </p:cNvSpPr>
          <p:nvPr>
            <p:ph type="title"/>
          </p:nvPr>
        </p:nvSpPr>
        <p:spPr>
          <a:xfrm>
            <a:off x="893700" y="218037"/>
            <a:ext cx="6462600" cy="857400"/>
          </a:xfrm>
          <a:prstGeom prst="rect">
            <a:avLst/>
          </a:prstGeom>
          <a:solidFill>
            <a:srgbClr val="A64D79"/>
          </a:solidFill>
          <a:ln w="38100" cap="flat" cmpd="sng">
            <a:solidFill>
              <a:srgbClr val="4C1130"/>
            </a:solidFill>
            <a:prstDash val="solid"/>
            <a:round/>
            <a:headEnd type="none" w="med" len="med"/>
            <a:tailEnd type="none" w="med" len="med"/>
          </a:ln>
        </p:spPr>
        <p:txBody>
          <a:bodyPr lIns="91425" tIns="91425" rIns="91425" bIns="91425" anchor="b" anchorCtr="0">
            <a:noAutofit/>
          </a:bodyPr>
          <a:lstStyle/>
          <a:p>
            <a:pPr lvl="0" algn="ctr">
              <a:spcBef>
                <a:spcPts val="0"/>
              </a:spcBef>
              <a:buNone/>
            </a:pPr>
            <a:r>
              <a:rPr lang="en">
                <a:solidFill>
                  <a:srgbClr val="EFEFEF"/>
                </a:solidFill>
              </a:rPr>
              <a:t>History: How we got here?</a:t>
            </a:r>
          </a:p>
        </p:txBody>
      </p:sp>
      <p:sp>
        <p:nvSpPr>
          <p:cNvPr id="193" name="Shape 193"/>
          <p:cNvSpPr txBox="1">
            <a:spLocks noGrp="1"/>
          </p:cNvSpPr>
          <p:nvPr>
            <p:ph type="body" idx="1"/>
          </p:nvPr>
        </p:nvSpPr>
        <p:spPr>
          <a:xfrm>
            <a:off x="386900" y="1373600"/>
            <a:ext cx="7772100" cy="3552300"/>
          </a:xfrm>
          <a:prstGeom prst="rect">
            <a:avLst/>
          </a:prstGeom>
        </p:spPr>
        <p:txBody>
          <a:bodyPr lIns="91425" tIns="91425" rIns="91425" bIns="91425" anchor="t" anchorCtr="0">
            <a:noAutofit/>
          </a:bodyPr>
          <a:lstStyle/>
          <a:p>
            <a:pPr marL="457200" lvl="0" indent="-342900" rtl="0">
              <a:spcBef>
                <a:spcPts val="0"/>
              </a:spcBef>
              <a:buClr>
                <a:srgbClr val="434343"/>
              </a:buClr>
              <a:buSzPct val="100000"/>
            </a:pPr>
            <a:r>
              <a:rPr lang="en" sz="1800">
                <a:solidFill>
                  <a:srgbClr val="434343"/>
                </a:solidFill>
              </a:rPr>
              <a:t>Questions surfacing about accommodations and modifications in math</a:t>
            </a:r>
          </a:p>
          <a:p>
            <a:pPr marL="457200" lvl="0" indent="-342900" rtl="0">
              <a:spcBef>
                <a:spcPts val="0"/>
              </a:spcBef>
              <a:buClr>
                <a:srgbClr val="434343"/>
              </a:buClr>
              <a:buSzPct val="100000"/>
            </a:pPr>
            <a:r>
              <a:rPr lang="en" sz="1800">
                <a:solidFill>
                  <a:srgbClr val="434343"/>
                </a:solidFill>
              </a:rPr>
              <a:t>Need for consistency between schools in developing learning expectations in IEPs</a:t>
            </a:r>
          </a:p>
          <a:p>
            <a:pPr marL="457200" lvl="0" indent="-342900" rtl="0">
              <a:spcBef>
                <a:spcPts val="0"/>
              </a:spcBef>
              <a:buClr>
                <a:srgbClr val="434343"/>
              </a:buClr>
              <a:buSzPct val="100000"/>
            </a:pPr>
            <a:r>
              <a:rPr lang="en" sz="1800">
                <a:solidFill>
                  <a:srgbClr val="434343"/>
                </a:solidFill>
              </a:rPr>
              <a:t>Need for Diagnostic Tools in Mathematics for SERTs</a:t>
            </a:r>
          </a:p>
          <a:p>
            <a:pPr marL="457200" lvl="0" indent="-342900" rtl="0">
              <a:spcBef>
                <a:spcPts val="0"/>
              </a:spcBef>
              <a:buClr>
                <a:srgbClr val="434343"/>
              </a:buClr>
              <a:buSzPct val="100000"/>
            </a:pPr>
            <a:r>
              <a:rPr lang="en" sz="1800">
                <a:solidFill>
                  <a:srgbClr val="434343"/>
                </a:solidFill>
              </a:rPr>
              <a:t>Special Education Teachers needed support to better understand effective math instruction</a:t>
            </a:r>
          </a:p>
          <a:p>
            <a:pPr marL="457200" lvl="0" indent="-342900">
              <a:spcBef>
                <a:spcPts val="0"/>
              </a:spcBef>
              <a:buClr>
                <a:srgbClr val="434343"/>
              </a:buClr>
              <a:buSzPct val="100000"/>
            </a:pPr>
            <a:r>
              <a:rPr lang="en" sz="1800">
                <a:solidFill>
                  <a:srgbClr val="434343"/>
                </a:solidFill>
              </a:rPr>
              <a:t>Connie Quadrini:  Supporting students with learning disabilities in mathematics - this connected to some of the work we were doing around psycho-educational assessments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Shape 321"/>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lgn="ctr" rtl="0">
              <a:spcBef>
                <a:spcPts val="0"/>
              </a:spcBef>
              <a:buClr>
                <a:schemeClr val="dk1"/>
              </a:buClr>
              <a:buSzPct val="61111"/>
              <a:buFont typeface="Arial"/>
              <a:buNone/>
            </a:pPr>
            <a:r>
              <a:rPr lang="en" sz="1800" b="1">
                <a:solidFill>
                  <a:srgbClr val="7030A0"/>
                </a:solidFill>
                <a:latin typeface="Arial"/>
                <a:ea typeface="Arial"/>
                <a:cs typeface="Arial"/>
                <a:sym typeface="Arial"/>
              </a:rPr>
              <a:t>How could we modify this to support all learners?</a:t>
            </a:r>
          </a:p>
        </p:txBody>
      </p:sp>
      <p:pic>
        <p:nvPicPr>
          <p:cNvPr id="322" name="Shape 322"/>
          <p:cNvPicPr preferRelativeResize="0"/>
          <p:nvPr/>
        </p:nvPicPr>
        <p:blipFill>
          <a:blip r:embed="rId3">
            <a:alphaModFix/>
          </a:blip>
          <a:stretch>
            <a:fillRect/>
          </a:stretch>
        </p:blipFill>
        <p:spPr>
          <a:xfrm>
            <a:off x="472700" y="576700"/>
            <a:ext cx="7867200" cy="3990099"/>
          </a:xfrm>
          <a:prstGeom prst="rect">
            <a:avLst/>
          </a:prstGeom>
          <a:noFill/>
          <a:ln>
            <a:noFill/>
          </a:ln>
        </p:spPr>
      </p:pic>
      <p:sp>
        <p:nvSpPr>
          <p:cNvPr id="323" name="Shape 323"/>
          <p:cNvSpPr/>
          <p:nvPr/>
        </p:nvSpPr>
        <p:spPr>
          <a:xfrm>
            <a:off x="790200" y="4104000"/>
            <a:ext cx="7023000" cy="573900"/>
          </a:xfrm>
          <a:prstGeom prst="rect">
            <a:avLst/>
          </a:prstGeom>
          <a:solidFill>
            <a:srgbClr val="FFFFFF"/>
          </a:solidFill>
          <a:ln w="9525" cap="flat" cmpd="sng">
            <a:solidFill>
              <a:srgbClr val="741B47"/>
            </a:solidFill>
            <a:prstDash val="solid"/>
            <a:round/>
            <a:headEnd type="none" w="med" len="med"/>
            <a:tailEnd type="none" w="med" len="med"/>
          </a:ln>
        </p:spPr>
        <p:txBody>
          <a:bodyPr lIns="91425" tIns="91425" rIns="91425" bIns="91425" anchor="ctr" anchorCtr="0">
            <a:noAutofit/>
          </a:bodyPr>
          <a:lstStyle/>
          <a:p>
            <a:pPr lvl="0" algn="ctr" rtl="0">
              <a:spcBef>
                <a:spcPts val="0"/>
              </a:spcBef>
              <a:buClr>
                <a:schemeClr val="dk1"/>
              </a:buClr>
              <a:buSzPct val="61111"/>
              <a:buFont typeface="Arial"/>
              <a:buNone/>
            </a:pPr>
            <a:r>
              <a:rPr lang="en" sz="1800" b="1">
                <a:solidFill>
                  <a:srgbClr val="741B47"/>
                </a:solidFill>
              </a:rPr>
              <a:t>Executive Functioning and Working Memory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Shape 328"/>
          <p:cNvSpPr txBox="1">
            <a:spLocks noGrp="1"/>
          </p:cNvSpPr>
          <p:nvPr>
            <p:ph type="title"/>
          </p:nvPr>
        </p:nvSpPr>
        <p:spPr>
          <a:xfrm>
            <a:off x="972125" y="163925"/>
            <a:ext cx="7125600" cy="718500"/>
          </a:xfrm>
          <a:prstGeom prst="rect">
            <a:avLst/>
          </a:prstGeom>
        </p:spPr>
        <p:txBody>
          <a:bodyPr lIns="91425" tIns="91425" rIns="91425" bIns="91425" anchor="b" anchorCtr="0">
            <a:noAutofit/>
          </a:bodyPr>
          <a:lstStyle/>
          <a:p>
            <a:pPr lvl="0" rtl="0">
              <a:spcBef>
                <a:spcPts val="0"/>
              </a:spcBef>
              <a:buNone/>
            </a:pPr>
            <a:r>
              <a:rPr lang="en" sz="2400" b="1">
                <a:solidFill>
                  <a:srgbClr val="741B47"/>
                </a:solidFill>
              </a:rPr>
              <a:t>Organizing, chunking, decreasing the load….</a:t>
            </a:r>
          </a:p>
        </p:txBody>
      </p:sp>
      <p:sp>
        <p:nvSpPr>
          <p:cNvPr id="329" name="Shape 329"/>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endParaRPr/>
          </a:p>
        </p:txBody>
      </p:sp>
      <p:pic>
        <p:nvPicPr>
          <p:cNvPr id="330" name="Shape 330"/>
          <p:cNvPicPr preferRelativeResize="0"/>
          <p:nvPr/>
        </p:nvPicPr>
        <p:blipFill>
          <a:blip r:embed="rId3">
            <a:alphaModFix/>
          </a:blip>
          <a:stretch>
            <a:fillRect/>
          </a:stretch>
        </p:blipFill>
        <p:spPr>
          <a:xfrm>
            <a:off x="457200" y="990425"/>
            <a:ext cx="8229600" cy="38663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Shape 335"/>
          <p:cNvSpPr txBox="1"/>
          <p:nvPr/>
        </p:nvSpPr>
        <p:spPr>
          <a:xfrm>
            <a:off x="457200" y="4406309"/>
            <a:ext cx="8229600" cy="519600"/>
          </a:xfrm>
          <a:prstGeom prst="rect">
            <a:avLst/>
          </a:prstGeom>
          <a:noFill/>
          <a:ln>
            <a:noFill/>
          </a:ln>
        </p:spPr>
        <p:txBody>
          <a:bodyPr lIns="91425" tIns="91425" rIns="91425" bIns="91425" anchor="t" anchorCtr="0">
            <a:noAutofit/>
          </a:bodyPr>
          <a:lstStyle/>
          <a:p>
            <a:pPr lvl="0" algn="ctr" rtl="0">
              <a:spcBef>
                <a:spcPts val="0"/>
              </a:spcBef>
              <a:buNone/>
            </a:pPr>
            <a:r>
              <a:rPr lang="en" sz="1800">
                <a:solidFill>
                  <a:srgbClr val="000000"/>
                </a:solidFill>
              </a:rPr>
              <a:t>Supports for student thinking</a:t>
            </a:r>
          </a:p>
        </p:txBody>
      </p:sp>
      <p:pic>
        <p:nvPicPr>
          <p:cNvPr id="336" name="Shape 336"/>
          <p:cNvPicPr preferRelativeResize="0"/>
          <p:nvPr/>
        </p:nvPicPr>
        <p:blipFill>
          <a:blip r:embed="rId3">
            <a:alphaModFix/>
          </a:blip>
          <a:stretch>
            <a:fillRect/>
          </a:stretch>
        </p:blipFill>
        <p:spPr>
          <a:xfrm>
            <a:off x="268000" y="225800"/>
            <a:ext cx="2470550" cy="1600650"/>
          </a:xfrm>
          <a:prstGeom prst="rect">
            <a:avLst/>
          </a:prstGeom>
          <a:noFill/>
          <a:ln>
            <a:noFill/>
          </a:ln>
        </p:spPr>
      </p:pic>
      <p:pic>
        <p:nvPicPr>
          <p:cNvPr id="337" name="Shape 337"/>
          <p:cNvPicPr preferRelativeResize="0"/>
          <p:nvPr/>
        </p:nvPicPr>
        <p:blipFill>
          <a:blip r:embed="rId4">
            <a:alphaModFix/>
          </a:blip>
          <a:stretch>
            <a:fillRect/>
          </a:stretch>
        </p:blipFill>
        <p:spPr>
          <a:xfrm>
            <a:off x="84050" y="2813725"/>
            <a:ext cx="2838450" cy="2095500"/>
          </a:xfrm>
          <a:prstGeom prst="rect">
            <a:avLst/>
          </a:prstGeom>
          <a:noFill/>
          <a:ln>
            <a:noFill/>
          </a:ln>
        </p:spPr>
      </p:pic>
      <p:pic>
        <p:nvPicPr>
          <p:cNvPr id="338" name="Shape 338"/>
          <p:cNvPicPr preferRelativeResize="0"/>
          <p:nvPr/>
        </p:nvPicPr>
        <p:blipFill>
          <a:blip r:embed="rId5">
            <a:alphaModFix/>
          </a:blip>
          <a:stretch>
            <a:fillRect/>
          </a:stretch>
        </p:blipFill>
        <p:spPr>
          <a:xfrm>
            <a:off x="2253399" y="1214024"/>
            <a:ext cx="2558225" cy="1827300"/>
          </a:xfrm>
          <a:prstGeom prst="rect">
            <a:avLst/>
          </a:prstGeom>
          <a:noFill/>
          <a:ln>
            <a:noFill/>
          </a:ln>
        </p:spPr>
      </p:pic>
      <p:pic>
        <p:nvPicPr>
          <p:cNvPr id="339" name="Shape 339"/>
          <p:cNvPicPr preferRelativeResize="0"/>
          <p:nvPr/>
        </p:nvPicPr>
        <p:blipFill>
          <a:blip r:embed="rId6">
            <a:alphaModFix/>
          </a:blip>
          <a:stretch>
            <a:fillRect/>
          </a:stretch>
        </p:blipFill>
        <p:spPr>
          <a:xfrm>
            <a:off x="5087225" y="225799"/>
            <a:ext cx="3411500" cy="1962699"/>
          </a:xfrm>
          <a:prstGeom prst="rect">
            <a:avLst/>
          </a:prstGeom>
          <a:noFill/>
          <a:ln>
            <a:noFill/>
          </a:ln>
        </p:spPr>
      </p:pic>
      <p:pic>
        <p:nvPicPr>
          <p:cNvPr id="340" name="Shape 340"/>
          <p:cNvPicPr preferRelativeResize="0"/>
          <p:nvPr/>
        </p:nvPicPr>
        <p:blipFill>
          <a:blip r:embed="rId7">
            <a:alphaModFix/>
          </a:blip>
          <a:stretch>
            <a:fillRect/>
          </a:stretch>
        </p:blipFill>
        <p:spPr>
          <a:xfrm>
            <a:off x="5168037" y="2556145"/>
            <a:ext cx="3722567" cy="1962699"/>
          </a:xfrm>
          <a:prstGeom prst="rect">
            <a:avLst/>
          </a:prstGeom>
          <a:noFill/>
          <a:ln>
            <a:noFill/>
          </a:ln>
        </p:spPr>
      </p:pic>
      <p:sp>
        <p:nvSpPr>
          <p:cNvPr id="341" name="Shape 341"/>
          <p:cNvSpPr txBox="1"/>
          <p:nvPr/>
        </p:nvSpPr>
        <p:spPr>
          <a:xfrm>
            <a:off x="270125" y="2037150"/>
            <a:ext cx="1485600" cy="519600"/>
          </a:xfrm>
          <a:prstGeom prst="rect">
            <a:avLst/>
          </a:prstGeom>
          <a:noFill/>
          <a:ln>
            <a:noFill/>
          </a:ln>
        </p:spPr>
        <p:txBody>
          <a:bodyPr lIns="91425" tIns="91425" rIns="91425" bIns="91425" anchor="t" anchorCtr="0">
            <a:noAutofit/>
          </a:bodyPr>
          <a:lstStyle/>
          <a:p>
            <a:pPr lvl="0" rtl="0">
              <a:spcBef>
                <a:spcPts val="0"/>
              </a:spcBef>
              <a:buNone/>
            </a:pPr>
            <a:r>
              <a:rPr lang="en" b="1">
                <a:solidFill>
                  <a:srgbClr val="1C4587"/>
                </a:solidFill>
              </a:rPr>
              <a:t>Technology</a:t>
            </a:r>
          </a:p>
          <a:p>
            <a:pPr lvl="0" rtl="0">
              <a:spcBef>
                <a:spcPts val="0"/>
              </a:spcBef>
              <a:buNone/>
            </a:pPr>
            <a:r>
              <a:rPr lang="en" b="1">
                <a:solidFill>
                  <a:srgbClr val="1C4587"/>
                </a:solidFill>
              </a:rPr>
              <a:t>Supports</a:t>
            </a:r>
          </a:p>
        </p:txBody>
      </p:sp>
      <p:sp>
        <p:nvSpPr>
          <p:cNvPr id="342" name="Shape 342"/>
          <p:cNvSpPr txBox="1"/>
          <p:nvPr/>
        </p:nvSpPr>
        <p:spPr>
          <a:xfrm>
            <a:off x="5717725" y="2133150"/>
            <a:ext cx="2781000" cy="327600"/>
          </a:xfrm>
          <a:prstGeom prst="rect">
            <a:avLst/>
          </a:prstGeom>
          <a:noFill/>
          <a:ln>
            <a:noFill/>
          </a:ln>
        </p:spPr>
        <p:txBody>
          <a:bodyPr lIns="91425" tIns="91425" rIns="91425" bIns="91425" anchor="t" anchorCtr="0">
            <a:noAutofit/>
          </a:bodyPr>
          <a:lstStyle/>
          <a:p>
            <a:pPr lvl="0" rtl="0">
              <a:spcBef>
                <a:spcPts val="0"/>
              </a:spcBef>
              <a:buNone/>
            </a:pPr>
            <a:r>
              <a:rPr lang="en" b="1">
                <a:solidFill>
                  <a:srgbClr val="CC0000"/>
                </a:solidFill>
              </a:rPr>
              <a:t>Manipulatives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txBox="1">
            <a:spLocks noGrp="1"/>
          </p:cNvSpPr>
          <p:nvPr>
            <p:ph type="title"/>
          </p:nvPr>
        </p:nvSpPr>
        <p:spPr>
          <a:xfrm>
            <a:off x="457200" y="205978"/>
            <a:ext cx="8229600" cy="8574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 sz="2400" b="1"/>
              <a:t>Minds on</a:t>
            </a:r>
            <a:r>
              <a:rPr lang="en" sz="2400"/>
              <a:t>:  How would you describe the</a:t>
            </a:r>
          </a:p>
          <a:p>
            <a:pPr marL="0" marR="0" lvl="0" indent="0" algn="ctr" rtl="0">
              <a:spcBef>
                <a:spcPts val="0"/>
              </a:spcBef>
              <a:buClr>
                <a:schemeClr val="dk1"/>
              </a:buClr>
              <a:buSzPct val="25000"/>
              <a:buFont typeface="Calibri"/>
              <a:buNone/>
            </a:pPr>
            <a:r>
              <a:rPr lang="en" sz="2400"/>
              <a:t> relationship between the 2 sets of leaves?</a:t>
            </a:r>
          </a:p>
        </p:txBody>
      </p:sp>
      <p:pic>
        <p:nvPicPr>
          <p:cNvPr id="348" name="Shape 348" descr="C:\Users\ldenault\AppData\Local\Microsoft\Windows\Temporary Internet Files\Content.IE5\7U24L541\5703323126_678cc27b32_z[1].jpg"/>
          <p:cNvPicPr preferRelativeResize="0">
            <a:picLocks noGrp="1"/>
          </p:cNvPicPr>
          <p:nvPr>
            <p:ph type="body" idx="1"/>
          </p:nvPr>
        </p:nvPicPr>
        <p:blipFill rotWithShape="1">
          <a:blip r:embed="rId3">
            <a:alphaModFix/>
          </a:blip>
          <a:srcRect/>
          <a:stretch/>
        </p:blipFill>
        <p:spPr>
          <a:xfrm>
            <a:off x="179511" y="1977683"/>
            <a:ext cx="1107300" cy="810000"/>
          </a:xfrm>
          <a:prstGeom prst="rect">
            <a:avLst/>
          </a:prstGeom>
          <a:noFill/>
          <a:ln>
            <a:noFill/>
          </a:ln>
        </p:spPr>
      </p:pic>
      <p:pic>
        <p:nvPicPr>
          <p:cNvPr id="349" name="Shape 349" descr="C:\Users\ldenault\AppData\Local\Microsoft\Windows\Temporary Internet Files\Content.IE5\0L52S2LJ\caterpillar[1].jpg"/>
          <p:cNvPicPr preferRelativeResize="0"/>
          <p:nvPr/>
        </p:nvPicPr>
        <p:blipFill rotWithShape="1">
          <a:blip r:embed="rId4">
            <a:alphaModFix/>
          </a:blip>
          <a:srcRect/>
          <a:stretch/>
        </p:blipFill>
        <p:spPr>
          <a:xfrm>
            <a:off x="492875" y="222575"/>
            <a:ext cx="1447499" cy="756000"/>
          </a:xfrm>
          <a:prstGeom prst="rect">
            <a:avLst/>
          </a:prstGeom>
          <a:noFill/>
          <a:ln>
            <a:noFill/>
          </a:ln>
        </p:spPr>
      </p:pic>
      <p:pic>
        <p:nvPicPr>
          <p:cNvPr id="350" name="Shape 350" descr="C:\Users\ldenault\AppData\Local\Microsoft\Windows\Temporary Internet Files\Content.IE5\7U24L541\5703323126_678cc27b32_z[1].jpg"/>
          <p:cNvPicPr preferRelativeResize="0"/>
          <p:nvPr/>
        </p:nvPicPr>
        <p:blipFill rotWithShape="1">
          <a:blip r:embed="rId5">
            <a:alphaModFix/>
          </a:blip>
          <a:srcRect/>
          <a:stretch/>
        </p:blipFill>
        <p:spPr>
          <a:xfrm>
            <a:off x="359023" y="1275606"/>
            <a:ext cx="1144799" cy="701999"/>
          </a:xfrm>
          <a:prstGeom prst="rect">
            <a:avLst/>
          </a:prstGeom>
          <a:noFill/>
          <a:ln>
            <a:noFill/>
          </a:ln>
        </p:spPr>
      </p:pic>
      <p:pic>
        <p:nvPicPr>
          <p:cNvPr id="351" name="Shape 351" descr="C:\Users\ldenault\AppData\Local\Microsoft\Windows\Temporary Internet Files\Content.IE5\7U24L541\5703323126_678cc27b32_z[1].jpg"/>
          <p:cNvPicPr preferRelativeResize="0"/>
          <p:nvPr/>
        </p:nvPicPr>
        <p:blipFill rotWithShape="1">
          <a:blip r:embed="rId6">
            <a:alphaModFix/>
          </a:blip>
          <a:srcRect/>
          <a:stretch/>
        </p:blipFill>
        <p:spPr>
          <a:xfrm>
            <a:off x="0" y="3092791"/>
            <a:ext cx="1259700" cy="917999"/>
          </a:xfrm>
          <a:prstGeom prst="rect">
            <a:avLst/>
          </a:prstGeom>
          <a:noFill/>
          <a:ln>
            <a:noFill/>
          </a:ln>
        </p:spPr>
      </p:pic>
      <p:pic>
        <p:nvPicPr>
          <p:cNvPr id="352" name="Shape 352" descr="C:\Users\ldenault\AppData\Local\Microsoft\Windows\Temporary Internet Files\Content.IE5\7U24L541\5703323126_678cc27b32_z[1].jpg"/>
          <p:cNvPicPr preferRelativeResize="0"/>
          <p:nvPr/>
        </p:nvPicPr>
        <p:blipFill rotWithShape="1">
          <a:blip r:embed="rId7">
            <a:alphaModFix/>
          </a:blip>
          <a:srcRect/>
          <a:stretch/>
        </p:blipFill>
        <p:spPr>
          <a:xfrm>
            <a:off x="945725" y="2571750"/>
            <a:ext cx="1116000" cy="863999"/>
          </a:xfrm>
          <a:prstGeom prst="rect">
            <a:avLst/>
          </a:prstGeom>
          <a:noFill/>
          <a:ln>
            <a:noFill/>
          </a:ln>
        </p:spPr>
      </p:pic>
      <p:pic>
        <p:nvPicPr>
          <p:cNvPr id="353" name="Shape 353" descr="C:\Users\ldenault\AppData\Local\Microsoft\Windows\Temporary Internet Files\Content.IE5\7U24L541\5703323126_678cc27b32_z[1].jpg"/>
          <p:cNvPicPr preferRelativeResize="0"/>
          <p:nvPr/>
        </p:nvPicPr>
        <p:blipFill rotWithShape="1">
          <a:blip r:embed="rId8">
            <a:alphaModFix/>
          </a:blip>
          <a:srcRect/>
          <a:stretch/>
        </p:blipFill>
        <p:spPr>
          <a:xfrm>
            <a:off x="629816" y="3786885"/>
            <a:ext cx="1206000" cy="837000"/>
          </a:xfrm>
          <a:prstGeom prst="rect">
            <a:avLst/>
          </a:prstGeom>
          <a:noFill/>
          <a:ln>
            <a:noFill/>
          </a:ln>
        </p:spPr>
      </p:pic>
      <p:pic>
        <p:nvPicPr>
          <p:cNvPr id="354" name="Shape 354" descr="C:\Users\ldenault\AppData\Local\Microsoft\Windows\Temporary Internet Files\Content.IE5\7U24L541\5703323126_678cc27b32_z[1].jpg"/>
          <p:cNvPicPr preferRelativeResize="0"/>
          <p:nvPr/>
        </p:nvPicPr>
        <p:blipFill rotWithShape="1">
          <a:blip r:embed="rId9">
            <a:alphaModFix/>
          </a:blip>
          <a:srcRect/>
          <a:stretch/>
        </p:blipFill>
        <p:spPr>
          <a:xfrm>
            <a:off x="2942103" y="2251958"/>
            <a:ext cx="1223999" cy="810000"/>
          </a:xfrm>
          <a:prstGeom prst="rect">
            <a:avLst/>
          </a:prstGeom>
          <a:noFill/>
          <a:ln>
            <a:noFill/>
          </a:ln>
        </p:spPr>
      </p:pic>
      <p:pic>
        <p:nvPicPr>
          <p:cNvPr id="355" name="Shape 355" descr="C:\Users\ldenault\AppData\Local\Microsoft\Windows\Temporary Internet Files\Content.IE5\7U24L541\5703323126_678cc27b32_z[1].jpg"/>
          <p:cNvPicPr preferRelativeResize="0"/>
          <p:nvPr/>
        </p:nvPicPr>
        <p:blipFill rotWithShape="1">
          <a:blip r:embed="rId9">
            <a:alphaModFix/>
          </a:blip>
          <a:srcRect/>
          <a:stretch/>
        </p:blipFill>
        <p:spPr>
          <a:xfrm>
            <a:off x="2879811" y="1413207"/>
            <a:ext cx="1223999" cy="810000"/>
          </a:xfrm>
          <a:prstGeom prst="rect">
            <a:avLst/>
          </a:prstGeom>
          <a:noFill/>
          <a:ln>
            <a:noFill/>
          </a:ln>
        </p:spPr>
      </p:pic>
      <p:pic>
        <p:nvPicPr>
          <p:cNvPr id="356" name="Shape 356" descr="C:\Users\ldenault\AppData\Local\Microsoft\Windows\Temporary Internet Files\Content.IE5\7U24L541\5703323126_678cc27b32_z[1].jpg"/>
          <p:cNvPicPr preferRelativeResize="0"/>
          <p:nvPr/>
        </p:nvPicPr>
        <p:blipFill rotWithShape="1">
          <a:blip r:embed="rId9">
            <a:alphaModFix/>
          </a:blip>
          <a:srcRect/>
          <a:stretch/>
        </p:blipFill>
        <p:spPr>
          <a:xfrm>
            <a:off x="7751715" y="1413207"/>
            <a:ext cx="1223999" cy="810000"/>
          </a:xfrm>
          <a:prstGeom prst="rect">
            <a:avLst/>
          </a:prstGeom>
          <a:noFill/>
          <a:ln>
            <a:noFill/>
          </a:ln>
        </p:spPr>
      </p:pic>
      <p:pic>
        <p:nvPicPr>
          <p:cNvPr id="357" name="Shape 357" descr="C:\Users\ldenault\AppData\Local\Microsoft\Windows\Temporary Internet Files\Content.IE5\7U24L541\5703323126_678cc27b32_z[1].jpg"/>
          <p:cNvPicPr preferRelativeResize="0"/>
          <p:nvPr/>
        </p:nvPicPr>
        <p:blipFill rotWithShape="1">
          <a:blip r:embed="rId9">
            <a:alphaModFix/>
          </a:blip>
          <a:srcRect/>
          <a:stretch/>
        </p:blipFill>
        <p:spPr>
          <a:xfrm>
            <a:off x="6515160" y="1384352"/>
            <a:ext cx="1223999" cy="810000"/>
          </a:xfrm>
          <a:prstGeom prst="rect">
            <a:avLst/>
          </a:prstGeom>
          <a:noFill/>
          <a:ln>
            <a:noFill/>
          </a:ln>
        </p:spPr>
      </p:pic>
      <p:pic>
        <p:nvPicPr>
          <p:cNvPr id="358" name="Shape 358" descr="C:\Users\ldenault\AppData\Local\Microsoft\Windows\Temporary Internet Files\Content.IE5\7U24L541\5703323126_678cc27b32_z[1].jpg"/>
          <p:cNvPicPr preferRelativeResize="0"/>
          <p:nvPr/>
        </p:nvPicPr>
        <p:blipFill rotWithShape="1">
          <a:blip r:embed="rId9">
            <a:alphaModFix/>
          </a:blip>
          <a:srcRect/>
          <a:stretch/>
        </p:blipFill>
        <p:spPr>
          <a:xfrm>
            <a:off x="5230416" y="1384352"/>
            <a:ext cx="1223999" cy="810000"/>
          </a:xfrm>
          <a:prstGeom prst="rect">
            <a:avLst/>
          </a:prstGeom>
          <a:noFill/>
          <a:ln>
            <a:noFill/>
          </a:ln>
        </p:spPr>
      </p:pic>
      <p:pic>
        <p:nvPicPr>
          <p:cNvPr id="359" name="Shape 359" descr="C:\Users\ldenault\AppData\Local\Microsoft\Windows\Temporary Internet Files\Content.IE5\7U24L541\5703323126_678cc27b32_z[1].jpg"/>
          <p:cNvPicPr preferRelativeResize="0"/>
          <p:nvPr/>
        </p:nvPicPr>
        <p:blipFill rotWithShape="1">
          <a:blip r:embed="rId9">
            <a:alphaModFix/>
          </a:blip>
          <a:srcRect/>
          <a:stretch/>
        </p:blipFill>
        <p:spPr>
          <a:xfrm>
            <a:off x="4067944" y="1383912"/>
            <a:ext cx="1223999" cy="810000"/>
          </a:xfrm>
          <a:prstGeom prst="rect">
            <a:avLst/>
          </a:prstGeom>
          <a:noFill/>
          <a:ln>
            <a:noFill/>
          </a:ln>
        </p:spPr>
      </p:pic>
      <p:pic>
        <p:nvPicPr>
          <p:cNvPr id="360" name="Shape 360" descr="C:\Users\ldenault\AppData\Local\Microsoft\Windows\Temporary Internet Files\Content.IE5\7U24L541\5703323126_678cc27b32_z[1].jpg"/>
          <p:cNvPicPr preferRelativeResize="0"/>
          <p:nvPr/>
        </p:nvPicPr>
        <p:blipFill rotWithShape="1">
          <a:blip r:embed="rId9">
            <a:alphaModFix/>
          </a:blip>
          <a:srcRect/>
          <a:stretch/>
        </p:blipFill>
        <p:spPr>
          <a:xfrm>
            <a:off x="7751715" y="2282701"/>
            <a:ext cx="1223999" cy="810000"/>
          </a:xfrm>
          <a:prstGeom prst="rect">
            <a:avLst/>
          </a:prstGeom>
          <a:noFill/>
          <a:ln>
            <a:noFill/>
          </a:ln>
        </p:spPr>
      </p:pic>
      <p:pic>
        <p:nvPicPr>
          <p:cNvPr id="361" name="Shape 361" descr="C:\Users\ldenault\AppData\Local\Microsoft\Windows\Temporary Internet Files\Content.IE5\7U24L541\5703323126_678cc27b32_z[1].jpg"/>
          <p:cNvPicPr preferRelativeResize="0"/>
          <p:nvPr/>
        </p:nvPicPr>
        <p:blipFill rotWithShape="1">
          <a:blip r:embed="rId9">
            <a:alphaModFix/>
          </a:blip>
          <a:srcRect/>
          <a:stretch/>
        </p:blipFill>
        <p:spPr>
          <a:xfrm>
            <a:off x="6649442" y="2223297"/>
            <a:ext cx="1223999" cy="810000"/>
          </a:xfrm>
          <a:prstGeom prst="rect">
            <a:avLst/>
          </a:prstGeom>
          <a:noFill/>
          <a:ln>
            <a:noFill/>
          </a:ln>
        </p:spPr>
      </p:pic>
      <p:pic>
        <p:nvPicPr>
          <p:cNvPr id="362" name="Shape 362" descr="C:\Users\ldenault\AppData\Local\Microsoft\Windows\Temporary Internet Files\Content.IE5\7U24L541\5703323126_678cc27b32_z[1].jpg"/>
          <p:cNvPicPr preferRelativeResize="0"/>
          <p:nvPr/>
        </p:nvPicPr>
        <p:blipFill rotWithShape="1">
          <a:blip r:embed="rId9">
            <a:alphaModFix/>
          </a:blip>
          <a:srcRect/>
          <a:stretch/>
        </p:blipFill>
        <p:spPr>
          <a:xfrm>
            <a:off x="5436096" y="2223297"/>
            <a:ext cx="1223999" cy="810000"/>
          </a:xfrm>
          <a:prstGeom prst="rect">
            <a:avLst/>
          </a:prstGeom>
          <a:noFill/>
          <a:ln>
            <a:noFill/>
          </a:ln>
        </p:spPr>
      </p:pic>
      <p:pic>
        <p:nvPicPr>
          <p:cNvPr id="363" name="Shape 363" descr="C:\Users\ldenault\AppData\Local\Microsoft\Windows\Temporary Internet Files\Content.IE5\7U24L541\5703323126_678cc27b32_z[1].jpg"/>
          <p:cNvPicPr preferRelativeResize="0"/>
          <p:nvPr/>
        </p:nvPicPr>
        <p:blipFill rotWithShape="1">
          <a:blip r:embed="rId9">
            <a:alphaModFix/>
          </a:blip>
          <a:srcRect/>
          <a:stretch/>
        </p:blipFill>
        <p:spPr>
          <a:xfrm>
            <a:off x="4049180" y="2223297"/>
            <a:ext cx="1223999" cy="810000"/>
          </a:xfrm>
          <a:prstGeom prst="rect">
            <a:avLst/>
          </a:prstGeom>
          <a:noFill/>
          <a:ln>
            <a:noFill/>
          </a:ln>
        </p:spPr>
      </p:pic>
      <p:pic>
        <p:nvPicPr>
          <p:cNvPr id="364" name="Shape 364" descr="C:\Users\ldenault\AppData\Local\Microsoft\Windows\Temporary Internet Files\Content.IE5\7U24L541\5703323126_678cc27b32_z[1].jpg"/>
          <p:cNvPicPr preferRelativeResize="0"/>
          <p:nvPr/>
        </p:nvPicPr>
        <p:blipFill rotWithShape="1">
          <a:blip r:embed="rId9">
            <a:alphaModFix/>
          </a:blip>
          <a:srcRect/>
          <a:stretch/>
        </p:blipFill>
        <p:spPr>
          <a:xfrm>
            <a:off x="7862788" y="3146797"/>
            <a:ext cx="1223999" cy="810000"/>
          </a:xfrm>
          <a:prstGeom prst="rect">
            <a:avLst/>
          </a:prstGeom>
          <a:noFill/>
          <a:ln>
            <a:noFill/>
          </a:ln>
        </p:spPr>
      </p:pic>
      <p:pic>
        <p:nvPicPr>
          <p:cNvPr id="365" name="Shape 365" descr="C:\Users\ldenault\AppData\Local\Microsoft\Windows\Temporary Internet Files\Content.IE5\7U24L541\5703323126_678cc27b32_z[1].jpg"/>
          <p:cNvPicPr preferRelativeResize="0"/>
          <p:nvPr/>
        </p:nvPicPr>
        <p:blipFill rotWithShape="1">
          <a:blip r:embed="rId9">
            <a:alphaModFix/>
          </a:blip>
          <a:srcRect/>
          <a:stretch/>
        </p:blipFill>
        <p:spPr>
          <a:xfrm>
            <a:off x="6773456" y="3146797"/>
            <a:ext cx="1223999" cy="810000"/>
          </a:xfrm>
          <a:prstGeom prst="rect">
            <a:avLst/>
          </a:prstGeom>
          <a:noFill/>
          <a:ln>
            <a:noFill/>
          </a:ln>
        </p:spPr>
      </p:pic>
      <p:pic>
        <p:nvPicPr>
          <p:cNvPr id="366" name="Shape 366" descr="C:\Users\ldenault\AppData\Local\Microsoft\Windows\Temporary Internet Files\Content.IE5\7U24L541\5703323126_678cc27b32_z[1].jpg"/>
          <p:cNvPicPr preferRelativeResize="0"/>
          <p:nvPr/>
        </p:nvPicPr>
        <p:blipFill rotWithShape="1">
          <a:blip r:embed="rId9">
            <a:alphaModFix/>
          </a:blip>
          <a:srcRect/>
          <a:stretch/>
        </p:blipFill>
        <p:spPr>
          <a:xfrm>
            <a:off x="5549319" y="3146797"/>
            <a:ext cx="1223999" cy="810000"/>
          </a:xfrm>
          <a:prstGeom prst="rect">
            <a:avLst/>
          </a:prstGeom>
          <a:noFill/>
          <a:ln>
            <a:noFill/>
          </a:ln>
        </p:spPr>
      </p:pic>
      <p:pic>
        <p:nvPicPr>
          <p:cNvPr id="367" name="Shape 367" descr="C:\Users\ldenault\AppData\Local\Microsoft\Windows\Temporary Internet Files\Content.IE5\7U24L541\5703323126_678cc27b32_z[1].jpg"/>
          <p:cNvPicPr preferRelativeResize="0"/>
          <p:nvPr/>
        </p:nvPicPr>
        <p:blipFill rotWithShape="1">
          <a:blip r:embed="rId9">
            <a:alphaModFix/>
          </a:blip>
          <a:srcRect/>
          <a:stretch/>
        </p:blipFill>
        <p:spPr>
          <a:xfrm>
            <a:off x="4304576" y="3130783"/>
            <a:ext cx="1223999" cy="810000"/>
          </a:xfrm>
          <a:prstGeom prst="rect">
            <a:avLst/>
          </a:prstGeom>
          <a:noFill/>
          <a:ln>
            <a:noFill/>
          </a:ln>
        </p:spPr>
      </p:pic>
      <p:pic>
        <p:nvPicPr>
          <p:cNvPr id="368" name="Shape 368" descr="C:\Users\ldenault\AppData\Local\Microsoft\Windows\Temporary Internet Files\Content.IE5\7U24L541\5703323126_678cc27b32_z[1].jpg"/>
          <p:cNvPicPr preferRelativeResize="0"/>
          <p:nvPr/>
        </p:nvPicPr>
        <p:blipFill rotWithShape="1">
          <a:blip r:embed="rId9">
            <a:alphaModFix/>
          </a:blip>
          <a:srcRect/>
          <a:stretch/>
        </p:blipFill>
        <p:spPr>
          <a:xfrm>
            <a:off x="3093016" y="3146797"/>
            <a:ext cx="1223999" cy="810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Shape 373"/>
          <p:cNvSpPr txBox="1">
            <a:spLocks noGrp="1"/>
          </p:cNvSpPr>
          <p:nvPr>
            <p:ph type="title"/>
          </p:nvPr>
        </p:nvSpPr>
        <p:spPr>
          <a:xfrm>
            <a:off x="457200" y="205978"/>
            <a:ext cx="8229600" cy="857400"/>
          </a:xfrm>
          <a:prstGeom prst="rect">
            <a:avLst/>
          </a:prstGeom>
          <a:noFill/>
          <a:ln>
            <a:noFill/>
          </a:ln>
        </p:spPr>
        <p:txBody>
          <a:bodyPr lIns="91425" tIns="45700" rIns="91425" bIns="45700" anchor="ctr" anchorCtr="0">
            <a:noAutofit/>
          </a:bodyPr>
          <a:lstStyle/>
          <a:p>
            <a:pPr marL="0" marR="0" lvl="0" indent="0" algn="l" rtl="0">
              <a:spcBef>
                <a:spcPts val="0"/>
              </a:spcBef>
              <a:buClr>
                <a:schemeClr val="dk1"/>
              </a:buClr>
              <a:buSzPct val="25000"/>
              <a:buFont typeface="Calibri"/>
              <a:buNone/>
            </a:pPr>
            <a:r>
              <a:rPr lang="en" sz="2400" b="1"/>
              <a:t>Action</a:t>
            </a:r>
            <a:r>
              <a:rPr lang="en" sz="2400"/>
              <a:t>:  </a:t>
            </a:r>
            <a:r>
              <a:rPr lang="en" sz="2400" i="0" u="none" strike="noStrike" cap="none">
                <a:solidFill>
                  <a:schemeClr val="dk1"/>
                </a:solidFill>
                <a:latin typeface="Calibri"/>
                <a:ea typeface="Calibri"/>
                <a:cs typeface="Calibri"/>
                <a:sym typeface="Calibri"/>
              </a:rPr>
              <a:t>Mrs </a:t>
            </a:r>
            <a:r>
              <a:rPr lang="en" sz="2400"/>
              <a:t>Ferguson</a:t>
            </a:r>
            <a:r>
              <a:rPr lang="en" sz="2400" i="0" u="none" strike="noStrike" cap="none">
                <a:solidFill>
                  <a:schemeClr val="dk1"/>
                </a:solidFill>
                <a:latin typeface="Calibri"/>
                <a:ea typeface="Calibri"/>
                <a:cs typeface="Calibri"/>
                <a:sym typeface="Calibri"/>
              </a:rPr>
              <a:t> loves caterpillars.  She needs 5 leaves each day to feed her 2 caterpillars.  How many leaves would she need for 12 caterpillars?  Solve the problem in 2 different ways</a:t>
            </a:r>
          </a:p>
        </p:txBody>
      </p:sp>
      <p:pic>
        <p:nvPicPr>
          <p:cNvPr id="374" name="Shape 374" descr="C:\Users\ldenault\AppData\Local\Microsoft\Windows\Temporary Internet Files\Content.IE5\7U24L541\5703323126_678cc27b32_z[1].jpg"/>
          <p:cNvPicPr preferRelativeResize="0">
            <a:picLocks noGrp="1"/>
          </p:cNvPicPr>
          <p:nvPr>
            <p:ph type="body" idx="1"/>
          </p:nvPr>
        </p:nvPicPr>
        <p:blipFill rotWithShape="1">
          <a:blip r:embed="rId3">
            <a:alphaModFix/>
          </a:blip>
          <a:srcRect/>
          <a:stretch/>
        </p:blipFill>
        <p:spPr>
          <a:xfrm>
            <a:off x="2267743" y="2544747"/>
            <a:ext cx="1226099" cy="810600"/>
          </a:xfrm>
          <a:prstGeom prst="rect">
            <a:avLst/>
          </a:prstGeom>
          <a:noFill/>
          <a:ln>
            <a:noFill/>
          </a:ln>
        </p:spPr>
      </p:pic>
      <p:pic>
        <p:nvPicPr>
          <p:cNvPr id="375" name="Shape 375" descr="C:\Users\ldenault\AppData\Local\Microsoft\Windows\Temporary Internet Files\Content.IE5\7U24L541\5703323126_678cc27b32_z[1].jpg"/>
          <p:cNvPicPr preferRelativeResize="0"/>
          <p:nvPr/>
        </p:nvPicPr>
        <p:blipFill rotWithShape="1">
          <a:blip r:embed="rId4">
            <a:alphaModFix/>
          </a:blip>
          <a:srcRect/>
          <a:stretch/>
        </p:blipFill>
        <p:spPr>
          <a:xfrm>
            <a:off x="2076169" y="3597864"/>
            <a:ext cx="1144799" cy="701999"/>
          </a:xfrm>
          <a:prstGeom prst="rect">
            <a:avLst/>
          </a:prstGeom>
          <a:noFill/>
          <a:ln>
            <a:noFill/>
          </a:ln>
        </p:spPr>
      </p:pic>
      <p:pic>
        <p:nvPicPr>
          <p:cNvPr id="376" name="Shape 376" descr="C:\Users\ldenault\AppData\Local\Microsoft\Windows\Temporary Internet Files\Content.IE5\7U24L541\5703323126_678cc27b32_z[1].jpg"/>
          <p:cNvPicPr preferRelativeResize="0"/>
          <p:nvPr/>
        </p:nvPicPr>
        <p:blipFill rotWithShape="1">
          <a:blip r:embed="rId4">
            <a:alphaModFix/>
          </a:blip>
          <a:srcRect/>
          <a:stretch/>
        </p:blipFill>
        <p:spPr>
          <a:xfrm>
            <a:off x="436989" y="2193708"/>
            <a:ext cx="1144799" cy="701999"/>
          </a:xfrm>
          <a:prstGeom prst="rect">
            <a:avLst/>
          </a:prstGeom>
          <a:noFill/>
          <a:ln>
            <a:noFill/>
          </a:ln>
        </p:spPr>
      </p:pic>
      <p:pic>
        <p:nvPicPr>
          <p:cNvPr id="377" name="Shape 377" descr="C:\Users\ldenault\AppData\Local\Microsoft\Windows\Temporary Internet Files\Content.IE5\7U24L541\5703323126_678cc27b32_z[1].jpg"/>
          <p:cNvPicPr preferRelativeResize="0"/>
          <p:nvPr/>
        </p:nvPicPr>
        <p:blipFill rotWithShape="1">
          <a:blip r:embed="rId4">
            <a:alphaModFix/>
          </a:blip>
          <a:srcRect/>
          <a:stretch/>
        </p:blipFill>
        <p:spPr>
          <a:xfrm>
            <a:off x="1581754" y="1626938"/>
            <a:ext cx="1144799" cy="701999"/>
          </a:xfrm>
          <a:prstGeom prst="rect">
            <a:avLst/>
          </a:prstGeom>
          <a:noFill/>
          <a:ln>
            <a:noFill/>
          </a:ln>
        </p:spPr>
      </p:pic>
      <p:pic>
        <p:nvPicPr>
          <p:cNvPr id="378" name="Shape 378" descr="C:\Users\ldenault\AppData\Local\Microsoft\Windows\Temporary Internet Files\Content.IE5\7U24L541\5703323126_678cc27b32_z[1].jpg"/>
          <p:cNvPicPr preferRelativeResize="0"/>
          <p:nvPr/>
        </p:nvPicPr>
        <p:blipFill rotWithShape="1">
          <a:blip r:embed="rId4">
            <a:alphaModFix/>
          </a:blip>
          <a:srcRect/>
          <a:stretch/>
        </p:blipFill>
        <p:spPr>
          <a:xfrm>
            <a:off x="931405" y="2895785"/>
            <a:ext cx="1144799" cy="701999"/>
          </a:xfrm>
          <a:prstGeom prst="rect">
            <a:avLst/>
          </a:prstGeom>
          <a:noFill/>
          <a:ln>
            <a:noFill/>
          </a:ln>
        </p:spPr>
      </p:pic>
      <p:pic>
        <p:nvPicPr>
          <p:cNvPr id="379" name="Shape 379" descr="C:\Users\ldenault\AppData\Local\Microsoft\Windows\Temporary Internet Files\Content.IE5\0L52S2LJ\caterpillar[1].jpg"/>
          <p:cNvPicPr preferRelativeResize="0"/>
          <p:nvPr/>
        </p:nvPicPr>
        <p:blipFill rotWithShape="1">
          <a:blip r:embed="rId5">
            <a:alphaModFix/>
          </a:blip>
          <a:srcRect/>
          <a:stretch/>
        </p:blipFill>
        <p:spPr>
          <a:xfrm>
            <a:off x="4788023" y="1437624"/>
            <a:ext cx="2160299" cy="1106999"/>
          </a:xfrm>
          <a:prstGeom prst="rect">
            <a:avLst/>
          </a:prstGeom>
          <a:noFill/>
          <a:ln>
            <a:noFill/>
          </a:ln>
        </p:spPr>
      </p:pic>
      <p:pic>
        <p:nvPicPr>
          <p:cNvPr id="380" name="Shape 380" descr="C:\Users\ldenault\AppData\Local\Microsoft\Windows\Temporary Internet Files\Content.IE5\0L52S2LJ\caterpillar[1].jpg"/>
          <p:cNvPicPr preferRelativeResize="0"/>
          <p:nvPr/>
        </p:nvPicPr>
        <p:blipFill rotWithShape="1">
          <a:blip r:embed="rId5">
            <a:alphaModFix/>
          </a:blip>
          <a:srcRect/>
          <a:stretch/>
        </p:blipFill>
        <p:spPr>
          <a:xfrm>
            <a:off x="5436096" y="2895785"/>
            <a:ext cx="2232299" cy="11139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Shape 385"/>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Teacher Samples</a:t>
            </a:r>
          </a:p>
        </p:txBody>
      </p:sp>
      <p:sp>
        <p:nvSpPr>
          <p:cNvPr id="386" name="Shape 386"/>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387" name="Shape 387"/>
          <p:cNvPicPr preferRelativeResize="0"/>
          <p:nvPr/>
        </p:nvPicPr>
        <p:blipFill rotWithShape="1">
          <a:blip r:embed="rId3">
            <a:alphaModFix/>
          </a:blip>
          <a:srcRect t="12602"/>
          <a:stretch/>
        </p:blipFill>
        <p:spPr>
          <a:xfrm>
            <a:off x="893700" y="1063400"/>
            <a:ext cx="7075225" cy="369179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Shape 392"/>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393" name="Shape 393"/>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394" name="Shape 394"/>
          <p:cNvPicPr preferRelativeResize="0"/>
          <p:nvPr/>
        </p:nvPicPr>
        <p:blipFill rotWithShape="1">
          <a:blip r:embed="rId3">
            <a:alphaModFix/>
          </a:blip>
          <a:srcRect t="26594"/>
          <a:stretch/>
        </p:blipFill>
        <p:spPr>
          <a:xfrm>
            <a:off x="821600" y="1240350"/>
            <a:ext cx="6741700" cy="32580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Shape 399"/>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pic>
        <p:nvPicPr>
          <p:cNvPr id="400" name="Shape 400"/>
          <p:cNvPicPr preferRelativeResize="0"/>
          <p:nvPr/>
        </p:nvPicPr>
        <p:blipFill>
          <a:blip r:embed="rId3">
            <a:alphaModFix/>
          </a:blip>
          <a:stretch>
            <a:fillRect/>
          </a:stretch>
        </p:blipFill>
        <p:spPr>
          <a:xfrm>
            <a:off x="742825" y="371150"/>
            <a:ext cx="3657850" cy="4457200"/>
          </a:xfrm>
          <a:prstGeom prst="rect">
            <a:avLst/>
          </a:prstGeom>
          <a:noFill/>
          <a:ln w="9525" cap="flat" cmpd="sng">
            <a:solidFill>
              <a:srgbClr val="000000"/>
            </a:solidFill>
            <a:prstDash val="solid"/>
            <a:round/>
            <a:headEnd type="none" w="med" len="med"/>
            <a:tailEnd type="none" w="med" len="med"/>
          </a:ln>
        </p:spPr>
      </p:pic>
      <p:pic>
        <p:nvPicPr>
          <p:cNvPr id="401" name="Shape 401"/>
          <p:cNvPicPr preferRelativeResize="0"/>
          <p:nvPr/>
        </p:nvPicPr>
        <p:blipFill>
          <a:blip r:embed="rId4">
            <a:alphaModFix/>
          </a:blip>
          <a:stretch>
            <a:fillRect/>
          </a:stretch>
        </p:blipFill>
        <p:spPr>
          <a:xfrm rot="675512">
            <a:off x="4658088" y="544409"/>
            <a:ext cx="3642872" cy="4054680"/>
          </a:xfrm>
          <a:prstGeom prst="rect">
            <a:avLst/>
          </a:prstGeom>
          <a:noFill/>
          <a:ln w="9525" cap="flat" cmpd="sng">
            <a:solidFill>
              <a:srgbClr val="000000"/>
            </a:solidFill>
            <a:prstDash val="solid"/>
            <a:round/>
            <a:headEnd type="none" w="med" len="med"/>
            <a:tailEnd type="none" w="med" len="med"/>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Shape 40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Clr>
                <a:schemeClr val="dk1"/>
              </a:buClr>
              <a:buSzPct val="30555"/>
              <a:buFont typeface="Arial"/>
              <a:buNone/>
            </a:pPr>
            <a:r>
              <a:rPr lang="en" b="1">
                <a:solidFill>
                  <a:schemeClr val="dk1"/>
                </a:solidFill>
                <a:latin typeface="Arial"/>
                <a:ea typeface="Arial"/>
                <a:cs typeface="Arial"/>
                <a:sym typeface="Arial"/>
              </a:rPr>
              <a:t>Annotating Student Work</a:t>
            </a:r>
          </a:p>
          <a:p>
            <a:pPr lvl="0">
              <a:spcBef>
                <a:spcPts val="0"/>
              </a:spcBef>
              <a:buNone/>
            </a:pPr>
            <a:endParaRPr/>
          </a:p>
        </p:txBody>
      </p:sp>
      <p:sp>
        <p:nvSpPr>
          <p:cNvPr id="407" name="Shape 407"/>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sz="1400" b="1">
              <a:solidFill>
                <a:srgbClr val="0000FF"/>
              </a:solidFill>
              <a:latin typeface="Arial"/>
              <a:ea typeface="Arial"/>
              <a:cs typeface="Arial"/>
              <a:sym typeface="Arial"/>
            </a:endParaRPr>
          </a:p>
          <a:p>
            <a:pPr lvl="0">
              <a:spcBef>
                <a:spcPts val="0"/>
              </a:spcBef>
              <a:buClr>
                <a:srgbClr val="000000"/>
              </a:buClr>
              <a:buSzPct val="36666"/>
              <a:buFont typeface="Arial"/>
              <a:buNone/>
            </a:pPr>
            <a:endParaRPr/>
          </a:p>
        </p:txBody>
      </p:sp>
      <p:pic>
        <p:nvPicPr>
          <p:cNvPr id="408" name="Shape 408"/>
          <p:cNvPicPr preferRelativeResize="0"/>
          <p:nvPr/>
        </p:nvPicPr>
        <p:blipFill>
          <a:blip r:embed="rId3">
            <a:alphaModFix/>
          </a:blip>
          <a:stretch>
            <a:fillRect/>
          </a:stretch>
        </p:blipFill>
        <p:spPr>
          <a:xfrm rot="5400000">
            <a:off x="-53962" y="1287738"/>
            <a:ext cx="3916700" cy="3277074"/>
          </a:xfrm>
          <a:prstGeom prst="rect">
            <a:avLst/>
          </a:prstGeom>
          <a:noFill/>
          <a:ln>
            <a:noFill/>
          </a:ln>
        </p:spPr>
      </p:pic>
      <p:pic>
        <p:nvPicPr>
          <p:cNvPr id="409" name="Shape 409"/>
          <p:cNvPicPr preferRelativeResize="0"/>
          <p:nvPr/>
        </p:nvPicPr>
        <p:blipFill>
          <a:blip r:embed="rId4">
            <a:alphaModFix/>
          </a:blip>
          <a:stretch>
            <a:fillRect/>
          </a:stretch>
        </p:blipFill>
        <p:spPr>
          <a:xfrm>
            <a:off x="5697325" y="804524"/>
            <a:ext cx="2859499" cy="4080099"/>
          </a:xfrm>
          <a:prstGeom prst="rect">
            <a:avLst/>
          </a:prstGeom>
          <a:noFill/>
          <a:ln>
            <a:noFill/>
          </a:ln>
        </p:spPr>
      </p:pic>
      <p:sp>
        <p:nvSpPr>
          <p:cNvPr id="410" name="Shape 410"/>
          <p:cNvSpPr txBox="1"/>
          <p:nvPr/>
        </p:nvSpPr>
        <p:spPr>
          <a:xfrm>
            <a:off x="3601575" y="1688250"/>
            <a:ext cx="2025900" cy="2678700"/>
          </a:xfrm>
          <a:prstGeom prst="rect">
            <a:avLst/>
          </a:prstGeom>
          <a:noFill/>
          <a:ln>
            <a:noFill/>
          </a:ln>
        </p:spPr>
        <p:txBody>
          <a:bodyPr lIns="91425" tIns="91425" rIns="91425" bIns="91425" anchor="t" anchorCtr="0">
            <a:noAutofit/>
          </a:bodyPr>
          <a:lstStyle/>
          <a:p>
            <a:pPr lvl="0">
              <a:spcBef>
                <a:spcPts val="0"/>
              </a:spcBef>
              <a:buClr>
                <a:schemeClr val="dk1"/>
              </a:buClr>
              <a:buFont typeface="Arial"/>
              <a:buNone/>
            </a:pPr>
            <a:r>
              <a:rPr lang="en" b="1">
                <a:solidFill>
                  <a:schemeClr val="dk1"/>
                </a:solidFill>
              </a:rPr>
              <a:t>Teachers in the board have been using annotation of student work with headings of </a:t>
            </a:r>
          </a:p>
          <a:p>
            <a:pPr lvl="0">
              <a:spcBef>
                <a:spcPts val="0"/>
              </a:spcBef>
              <a:buNone/>
            </a:pPr>
            <a:r>
              <a:rPr lang="en" b="1">
                <a:solidFill>
                  <a:srgbClr val="00B050"/>
                </a:solidFill>
              </a:rPr>
              <a:t>Thinking, </a:t>
            </a:r>
          </a:p>
          <a:p>
            <a:pPr lvl="0">
              <a:spcBef>
                <a:spcPts val="0"/>
              </a:spcBef>
              <a:buNone/>
            </a:pPr>
            <a:r>
              <a:rPr lang="en" b="1">
                <a:solidFill>
                  <a:srgbClr val="C00000"/>
                </a:solidFill>
              </a:rPr>
              <a:t>Challenges, </a:t>
            </a:r>
          </a:p>
          <a:p>
            <a:pPr lvl="0">
              <a:spcBef>
                <a:spcPts val="0"/>
              </a:spcBef>
              <a:buClr>
                <a:schemeClr val="dk1"/>
              </a:buClr>
              <a:buFont typeface="Arial"/>
              <a:buNone/>
            </a:pPr>
            <a:r>
              <a:rPr lang="en" b="1">
                <a:solidFill>
                  <a:srgbClr val="F79646"/>
                </a:solidFill>
              </a:rPr>
              <a:t>Math Processes,</a:t>
            </a:r>
            <a:r>
              <a:rPr lang="en" b="1">
                <a:solidFill>
                  <a:srgbClr val="0000FF"/>
                </a:solidFill>
              </a:rPr>
              <a:t> Math Tools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Shape 415"/>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Clr>
                <a:schemeClr val="dk1"/>
              </a:buClr>
              <a:buSzPct val="36666"/>
              <a:buFont typeface="Arial"/>
              <a:buNone/>
            </a:pPr>
            <a:r>
              <a:rPr lang="en" b="1">
                <a:solidFill>
                  <a:srgbClr val="00B050"/>
                </a:solidFill>
              </a:rPr>
              <a:t>Math</a:t>
            </a:r>
          </a:p>
          <a:p>
            <a:pPr lvl="0" rtl="0">
              <a:spcBef>
                <a:spcPts val="0"/>
              </a:spcBef>
              <a:buClr>
                <a:schemeClr val="dk1"/>
              </a:buClr>
              <a:buSzPct val="36666"/>
              <a:buFont typeface="Arial"/>
              <a:buNone/>
            </a:pPr>
            <a:endParaRPr b="1">
              <a:solidFill>
                <a:srgbClr val="00B050"/>
              </a:solidFill>
            </a:endParaRPr>
          </a:p>
          <a:p>
            <a:pPr lvl="0" rtl="0">
              <a:spcBef>
                <a:spcPts val="0"/>
              </a:spcBef>
              <a:buClr>
                <a:schemeClr val="dk1"/>
              </a:buClr>
              <a:buSzPct val="36666"/>
              <a:buFont typeface="Arial"/>
              <a:buNone/>
            </a:pPr>
            <a:r>
              <a:rPr lang="en" b="1">
                <a:solidFill>
                  <a:srgbClr val="C00000"/>
                </a:solidFill>
              </a:rPr>
              <a:t>Connection to IEP</a:t>
            </a:r>
          </a:p>
          <a:p>
            <a:pPr lvl="0" rtl="0">
              <a:spcBef>
                <a:spcPts val="0"/>
              </a:spcBef>
              <a:buClr>
                <a:schemeClr val="dk1"/>
              </a:buClr>
              <a:buSzPct val="36666"/>
              <a:buFont typeface="Arial"/>
              <a:buNone/>
            </a:pPr>
            <a:endParaRPr b="1">
              <a:solidFill>
                <a:srgbClr val="C00000"/>
              </a:solidFill>
            </a:endParaRPr>
          </a:p>
          <a:p>
            <a:pPr lvl="0" rtl="0">
              <a:spcBef>
                <a:spcPts val="0"/>
              </a:spcBef>
              <a:buClr>
                <a:schemeClr val="dk1"/>
              </a:buClr>
              <a:buSzPct val="36666"/>
              <a:buFont typeface="Arial"/>
              <a:buNone/>
            </a:pPr>
            <a:r>
              <a:rPr lang="en" b="1">
                <a:solidFill>
                  <a:srgbClr val="351C75"/>
                </a:solidFill>
              </a:rPr>
              <a:t>Wondering</a:t>
            </a:r>
          </a:p>
          <a:p>
            <a:pPr lvl="0" rtl="0">
              <a:spcBef>
                <a:spcPts val="0"/>
              </a:spcBef>
              <a:buClr>
                <a:schemeClr val="dk1"/>
              </a:buClr>
              <a:buSzPct val="36666"/>
              <a:buFont typeface="Arial"/>
              <a:buNone/>
            </a:pPr>
            <a:endParaRPr b="1">
              <a:solidFill>
                <a:srgbClr val="351C75"/>
              </a:solidFill>
            </a:endParaRPr>
          </a:p>
          <a:p>
            <a:pPr lvl="0" rtl="0">
              <a:spcBef>
                <a:spcPts val="0"/>
              </a:spcBef>
              <a:buClr>
                <a:schemeClr val="dk1"/>
              </a:buClr>
              <a:buSzPct val="36666"/>
              <a:buFont typeface="Arial"/>
              <a:buNone/>
            </a:pPr>
            <a:r>
              <a:rPr lang="en" b="1">
                <a:solidFill>
                  <a:srgbClr val="351C75"/>
                </a:solidFill>
              </a:rPr>
              <a:t> </a:t>
            </a:r>
            <a:r>
              <a:rPr lang="en" b="1">
                <a:solidFill>
                  <a:schemeClr val="hlink"/>
                </a:solidFill>
              </a:rPr>
              <a:t>Next Steps</a:t>
            </a:r>
          </a:p>
          <a:p>
            <a:pPr lvl="0">
              <a:spcBef>
                <a:spcPts val="0"/>
              </a:spcBef>
              <a:buNone/>
            </a:pPr>
            <a:endParaRPr/>
          </a:p>
        </p:txBody>
      </p:sp>
      <p:sp>
        <p:nvSpPr>
          <p:cNvPr id="416" name="Shape 416"/>
          <p:cNvSpPr txBox="1">
            <a:spLocks noGrp="1"/>
          </p:cNvSpPr>
          <p:nvPr>
            <p:ph type="title"/>
          </p:nvPr>
        </p:nvSpPr>
        <p:spPr>
          <a:xfrm>
            <a:off x="893700" y="206004"/>
            <a:ext cx="6462600" cy="1167600"/>
          </a:xfrm>
          <a:prstGeom prst="rect">
            <a:avLst/>
          </a:prstGeom>
        </p:spPr>
        <p:txBody>
          <a:bodyPr lIns="91425" tIns="91425" rIns="91425" bIns="91425" anchor="b" anchorCtr="0">
            <a:noAutofit/>
          </a:bodyPr>
          <a:lstStyle/>
          <a:p>
            <a:pPr lvl="0" algn="ctr" rtl="0">
              <a:spcBef>
                <a:spcPts val="0"/>
              </a:spcBef>
              <a:buNone/>
            </a:pPr>
            <a:r>
              <a:rPr lang="en" sz="2400" b="1"/>
              <a:t>Annotating Student Work with CASL</a:t>
            </a:r>
          </a:p>
          <a:p>
            <a:pPr lvl="0" algn="ctr" rtl="0">
              <a:spcBef>
                <a:spcPts val="0"/>
              </a:spcBef>
              <a:buNone/>
            </a:pPr>
            <a:endParaRPr sz="2400" b="1"/>
          </a:p>
          <a:p>
            <a:pPr lvl="0" algn="ctr">
              <a:spcBef>
                <a:spcPts val="0"/>
              </a:spcBef>
              <a:buNone/>
            </a:pPr>
            <a:r>
              <a:rPr lang="en" sz="1800" b="1"/>
              <a:t>(Collaborative Analysis of Student Learning)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Shape 198"/>
          <p:cNvSpPr txBox="1">
            <a:spLocks noGrp="1"/>
          </p:cNvSpPr>
          <p:nvPr>
            <p:ph type="title"/>
          </p:nvPr>
        </p:nvSpPr>
        <p:spPr>
          <a:xfrm>
            <a:off x="585250" y="284800"/>
            <a:ext cx="8216100" cy="857400"/>
          </a:xfrm>
          <a:prstGeom prst="rect">
            <a:avLst/>
          </a:prstGeom>
        </p:spPr>
        <p:txBody>
          <a:bodyPr lIns="91425" tIns="91425" rIns="91425" bIns="91425" anchor="b" anchorCtr="0">
            <a:noAutofit/>
          </a:bodyPr>
          <a:lstStyle/>
          <a:p>
            <a:pPr lvl="0" algn="ctr">
              <a:spcBef>
                <a:spcPts val="0"/>
              </a:spcBef>
              <a:buNone/>
            </a:pPr>
            <a:r>
              <a:rPr lang="en" b="1">
                <a:solidFill>
                  <a:srgbClr val="741B47"/>
                </a:solidFill>
              </a:rPr>
              <a:t>Investing in SERT/Teacher Training</a:t>
            </a:r>
          </a:p>
        </p:txBody>
      </p:sp>
      <p:sp>
        <p:nvSpPr>
          <p:cNvPr id="199" name="Shape 199"/>
          <p:cNvSpPr txBox="1">
            <a:spLocks noGrp="1"/>
          </p:cNvSpPr>
          <p:nvPr>
            <p:ph type="body" idx="1"/>
          </p:nvPr>
        </p:nvSpPr>
        <p:spPr>
          <a:xfrm>
            <a:off x="450200" y="1373600"/>
            <a:ext cx="8216100" cy="3552300"/>
          </a:xfrm>
          <a:prstGeom prst="rect">
            <a:avLst/>
          </a:prstGeom>
        </p:spPr>
        <p:txBody>
          <a:bodyPr lIns="91425" tIns="91425" rIns="91425" bIns="91425" anchor="t" anchorCtr="0">
            <a:noAutofit/>
          </a:bodyPr>
          <a:lstStyle/>
          <a:p>
            <a:pPr lvl="0">
              <a:spcBef>
                <a:spcPts val="0"/>
              </a:spcBef>
              <a:buNone/>
            </a:pPr>
            <a:endParaRPr/>
          </a:p>
        </p:txBody>
      </p:sp>
      <p:pic>
        <p:nvPicPr>
          <p:cNvPr id="201" name="Shape 201"/>
          <p:cNvPicPr preferRelativeResize="0"/>
          <p:nvPr/>
        </p:nvPicPr>
        <p:blipFill>
          <a:blip r:embed="rId3">
            <a:alphaModFix/>
          </a:blip>
          <a:stretch>
            <a:fillRect/>
          </a:stretch>
        </p:blipFill>
        <p:spPr>
          <a:xfrm>
            <a:off x="4508349" y="1413424"/>
            <a:ext cx="4414625" cy="333195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Shape 421"/>
          <p:cNvSpPr txBox="1">
            <a:spLocks noGrp="1"/>
          </p:cNvSpPr>
          <p:nvPr>
            <p:ph type="body" idx="1"/>
          </p:nvPr>
        </p:nvSpPr>
        <p:spPr>
          <a:xfrm>
            <a:off x="893700" y="4649962"/>
            <a:ext cx="6462600" cy="350699"/>
          </a:xfrm>
          <a:prstGeom prst="rect">
            <a:avLst/>
          </a:prstGeom>
        </p:spPr>
        <p:txBody>
          <a:bodyPr lIns="91425" tIns="91425" rIns="91425" bIns="91425" anchor="b" anchorCtr="0">
            <a:noAutofit/>
          </a:bodyPr>
          <a:lstStyle/>
          <a:p>
            <a:pPr lvl="0" rtl="0">
              <a:spcBef>
                <a:spcPts val="0"/>
              </a:spcBef>
              <a:buNone/>
            </a:pPr>
            <a:endParaRPr/>
          </a:p>
        </p:txBody>
      </p:sp>
      <p:pic>
        <p:nvPicPr>
          <p:cNvPr id="422" name="Shape 422"/>
          <p:cNvPicPr preferRelativeResize="0"/>
          <p:nvPr/>
        </p:nvPicPr>
        <p:blipFill>
          <a:blip r:embed="rId3">
            <a:alphaModFix/>
          </a:blip>
          <a:stretch>
            <a:fillRect/>
          </a:stretch>
        </p:blipFill>
        <p:spPr>
          <a:xfrm>
            <a:off x="457199" y="163400"/>
            <a:ext cx="7507025" cy="4762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Shape 427"/>
          <p:cNvSpPr txBox="1">
            <a:spLocks noGrp="1"/>
          </p:cNvSpPr>
          <p:nvPr>
            <p:ph type="title" idx="4294967295"/>
          </p:nvPr>
        </p:nvSpPr>
        <p:spPr>
          <a:xfrm>
            <a:off x="457200" y="205978"/>
            <a:ext cx="8229600" cy="857400"/>
          </a:xfrm>
          <a:prstGeom prst="rect">
            <a:avLst/>
          </a:prstGeom>
        </p:spPr>
        <p:txBody>
          <a:bodyPr lIns="91425" tIns="91425" rIns="91425" bIns="91425" anchor="b" anchorCtr="0">
            <a:noAutofit/>
          </a:bodyPr>
          <a:lstStyle/>
          <a:p>
            <a:pPr lvl="0" rtl="0">
              <a:spcBef>
                <a:spcPts val="0"/>
              </a:spcBef>
              <a:buNone/>
            </a:pPr>
            <a:r>
              <a:rPr lang="en"/>
              <a:t>CASL</a:t>
            </a:r>
          </a:p>
        </p:txBody>
      </p:sp>
      <p:sp>
        <p:nvSpPr>
          <p:cNvPr id="428" name="Shape 428"/>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lvl="0" algn="l" rtl="0">
              <a:spcBef>
                <a:spcPts val="0"/>
              </a:spcBef>
              <a:buClr>
                <a:schemeClr val="dk1"/>
              </a:buClr>
              <a:buSzPct val="45833"/>
              <a:buFont typeface="Arial"/>
              <a:buNone/>
            </a:pPr>
            <a:r>
              <a:rPr lang="en" sz="2400" b="1"/>
              <a:t>CASL-</a:t>
            </a:r>
            <a:r>
              <a:rPr lang="en" sz="2400" b="1">
                <a:solidFill>
                  <a:srgbClr val="CC0000"/>
                </a:solidFill>
              </a:rPr>
              <a:t>focused on supporting student’s strengths and  needs</a:t>
            </a:r>
          </a:p>
          <a:p>
            <a:pPr lvl="0" rtl="0">
              <a:spcBef>
                <a:spcPts val="0"/>
              </a:spcBef>
              <a:buNone/>
            </a:pPr>
            <a:endParaRPr/>
          </a:p>
        </p:txBody>
      </p:sp>
      <p:pic>
        <p:nvPicPr>
          <p:cNvPr id="429" name="Shape 429"/>
          <p:cNvPicPr preferRelativeResize="0"/>
          <p:nvPr/>
        </p:nvPicPr>
        <p:blipFill>
          <a:blip r:embed="rId3">
            <a:alphaModFix/>
          </a:blip>
          <a:stretch>
            <a:fillRect/>
          </a:stretch>
        </p:blipFill>
        <p:spPr>
          <a:xfrm>
            <a:off x="0" y="0"/>
            <a:ext cx="6177575" cy="4491125"/>
          </a:xfrm>
          <a:prstGeom prst="rect">
            <a:avLst/>
          </a:prstGeom>
          <a:noFill/>
          <a:ln>
            <a:noFill/>
          </a:ln>
        </p:spPr>
      </p:pic>
      <p:pic>
        <p:nvPicPr>
          <p:cNvPr id="430" name="Shape 430"/>
          <p:cNvPicPr preferRelativeResize="0"/>
          <p:nvPr/>
        </p:nvPicPr>
        <p:blipFill>
          <a:blip r:embed="rId4">
            <a:alphaModFix/>
          </a:blip>
          <a:stretch>
            <a:fillRect/>
          </a:stretch>
        </p:blipFill>
        <p:spPr>
          <a:xfrm>
            <a:off x="5581650" y="771562"/>
            <a:ext cx="3562350" cy="284797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Shape 45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r>
              <a:rPr lang="en" sz="2400"/>
              <a:t>Video Observations - </a:t>
            </a:r>
            <a:r>
              <a:rPr lang="en" sz="2400">
                <a:solidFill>
                  <a:srgbClr val="00B050"/>
                </a:solidFill>
              </a:rPr>
              <a:t>Math</a:t>
            </a:r>
            <a:r>
              <a:rPr lang="en" sz="2400"/>
              <a:t>, </a:t>
            </a:r>
            <a:r>
              <a:rPr lang="en" sz="2400">
                <a:solidFill>
                  <a:srgbClr val="C00000"/>
                </a:solidFill>
              </a:rPr>
              <a:t>Connection to IEP, </a:t>
            </a:r>
            <a:r>
              <a:rPr lang="en" sz="2400">
                <a:solidFill>
                  <a:srgbClr val="351C75"/>
                </a:solidFill>
              </a:rPr>
              <a:t>Wondering, </a:t>
            </a:r>
            <a:r>
              <a:rPr lang="en" sz="2400">
                <a:solidFill>
                  <a:srgbClr val="1155CC"/>
                </a:solidFill>
              </a:rPr>
              <a:t>Next Steps</a:t>
            </a:r>
          </a:p>
        </p:txBody>
      </p:sp>
      <p:sp>
        <p:nvSpPr>
          <p:cNvPr id="457" name="Shape 457"/>
          <p:cNvSpPr txBox="1">
            <a:spLocks noGrp="1"/>
          </p:cNvSpPr>
          <p:nvPr>
            <p:ph type="body" idx="1"/>
          </p:nvPr>
        </p:nvSpPr>
        <p:spPr>
          <a:xfrm>
            <a:off x="303875" y="967925"/>
            <a:ext cx="8520000" cy="3957900"/>
          </a:xfrm>
          <a:prstGeom prst="rect">
            <a:avLst/>
          </a:prstGeom>
        </p:spPr>
        <p:txBody>
          <a:bodyPr lIns="91425" tIns="91425" rIns="91425" bIns="91425" anchor="t" anchorCtr="0">
            <a:noAutofit/>
          </a:bodyPr>
          <a:lstStyle/>
          <a:p>
            <a:pPr lvl="0" rtl="0">
              <a:spcBef>
                <a:spcPts val="0"/>
              </a:spcBef>
              <a:buNone/>
            </a:pPr>
            <a:r>
              <a:rPr lang="en" sz="2400" dirty="0"/>
              <a:t>1:31-</a:t>
            </a:r>
            <a:r>
              <a:rPr lang="en" sz="2400" b="1" dirty="0">
                <a:solidFill>
                  <a:srgbClr val="C00000"/>
                </a:solidFill>
              </a:rPr>
              <a:t> Strength</a:t>
            </a:r>
            <a:r>
              <a:rPr lang="en" sz="2400" dirty="0"/>
              <a:t>-</a:t>
            </a:r>
          </a:p>
          <a:p>
            <a:pPr lvl="0" rtl="0">
              <a:spcBef>
                <a:spcPts val="0"/>
              </a:spcBef>
              <a:buNone/>
            </a:pPr>
            <a:r>
              <a:rPr lang="en" sz="2400" dirty="0">
                <a:solidFill>
                  <a:srgbClr val="C00000"/>
                </a:solidFill>
              </a:rPr>
              <a:t>He likes to please, likes working with adults, eager to read the question but his </a:t>
            </a:r>
            <a:r>
              <a:rPr lang="en" sz="2400" b="1" dirty="0">
                <a:solidFill>
                  <a:srgbClr val="C00000"/>
                </a:solidFill>
              </a:rPr>
              <a:t>Need </a:t>
            </a:r>
            <a:r>
              <a:rPr lang="en" sz="2400" dirty="0">
                <a:solidFill>
                  <a:srgbClr val="C00000"/>
                </a:solidFill>
              </a:rPr>
              <a:t>is support with reading comprehension.LD in reading, low verbal comprehension, gap in reading comp. </a:t>
            </a:r>
          </a:p>
          <a:p>
            <a:pPr lvl="0" rtl="0">
              <a:spcBef>
                <a:spcPts val="0"/>
              </a:spcBef>
              <a:buNone/>
            </a:pPr>
            <a:r>
              <a:rPr lang="en" sz="2400" b="1" dirty="0">
                <a:solidFill>
                  <a:srgbClr val="351C75"/>
                </a:solidFill>
              </a:rPr>
              <a:t>Wondering- </a:t>
            </a:r>
          </a:p>
          <a:p>
            <a:pPr lvl="0" rtl="0">
              <a:spcBef>
                <a:spcPts val="0"/>
              </a:spcBef>
              <a:buNone/>
            </a:pPr>
            <a:r>
              <a:rPr lang="en" sz="2400" dirty="0">
                <a:solidFill>
                  <a:srgbClr val="351C75"/>
                </a:solidFill>
              </a:rPr>
              <a:t>Is he able to decode and understand the problem?</a:t>
            </a:r>
          </a:p>
          <a:p>
            <a:pPr lvl="0" rtl="0">
              <a:spcBef>
                <a:spcPts val="0"/>
              </a:spcBef>
              <a:buNone/>
            </a:pPr>
            <a:r>
              <a:rPr lang="en" sz="2400" b="1" dirty="0">
                <a:solidFill>
                  <a:srgbClr val="1155CC"/>
                </a:solidFill>
              </a:rPr>
              <a:t>Next Steps</a:t>
            </a:r>
            <a:r>
              <a:rPr lang="en" sz="2400" dirty="0">
                <a:solidFill>
                  <a:srgbClr val="1155CC"/>
                </a:solidFill>
              </a:rPr>
              <a:t>-</a:t>
            </a:r>
          </a:p>
          <a:p>
            <a:pPr lvl="0" rtl="0">
              <a:spcBef>
                <a:spcPts val="0"/>
              </a:spcBef>
              <a:buNone/>
            </a:pPr>
            <a:r>
              <a:rPr lang="en" sz="2400" dirty="0">
                <a:solidFill>
                  <a:srgbClr val="1155CC"/>
                </a:solidFill>
              </a:rPr>
              <a:t>Check for understanding -student could rephrase, highlight key info? </a:t>
            </a:r>
            <a:r>
              <a:rPr lang="en" sz="1800" dirty="0"/>
              <a:t>(Question was on paper and the computer screen, in colour.)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7"/>
                                        </p:tgtEl>
                                        <p:attrNameLst>
                                          <p:attrName>style.visibility</p:attrName>
                                        </p:attrNameLst>
                                      </p:cBhvr>
                                      <p:to>
                                        <p:strVal val="visible"/>
                                      </p:to>
                                    </p:set>
                                    <p:animEffect transition="in" filter="fade">
                                      <p:cBhvr>
                                        <p:cTn id="7" dur="1000"/>
                                        <p:tgtEl>
                                          <p:spTgt spid="45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7">
                                            <p:txEl>
                                              <p:pRg st="0" end="0"/>
                                            </p:txEl>
                                          </p:spTgt>
                                        </p:tgtEl>
                                        <p:attrNameLst>
                                          <p:attrName>style.visibility</p:attrName>
                                        </p:attrNameLst>
                                      </p:cBhvr>
                                      <p:to>
                                        <p:strVal val="visible"/>
                                      </p:to>
                                    </p:set>
                                    <p:animEffect transition="in" filter="fade">
                                      <p:cBhvr>
                                        <p:cTn id="12" dur="1000"/>
                                        <p:tgtEl>
                                          <p:spTgt spid="4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7">
                                            <p:txEl>
                                              <p:pRg st="1" end="1"/>
                                            </p:txEl>
                                          </p:spTgt>
                                        </p:tgtEl>
                                        <p:attrNameLst>
                                          <p:attrName>style.visibility</p:attrName>
                                        </p:attrNameLst>
                                      </p:cBhvr>
                                      <p:to>
                                        <p:strVal val="visible"/>
                                      </p:to>
                                    </p:set>
                                    <p:animEffect transition="in" filter="fade">
                                      <p:cBhvr>
                                        <p:cTn id="17" dur="1000"/>
                                        <p:tgtEl>
                                          <p:spTgt spid="45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57">
                                            <p:txEl>
                                              <p:pRg st="2" end="2"/>
                                            </p:txEl>
                                          </p:spTgt>
                                        </p:tgtEl>
                                        <p:attrNameLst>
                                          <p:attrName>style.visibility</p:attrName>
                                        </p:attrNameLst>
                                      </p:cBhvr>
                                      <p:to>
                                        <p:strVal val="visible"/>
                                      </p:to>
                                    </p:set>
                                    <p:animEffect transition="in" filter="fade">
                                      <p:cBhvr>
                                        <p:cTn id="22" dur="1000"/>
                                        <p:tgtEl>
                                          <p:spTgt spid="45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57">
                                            <p:txEl>
                                              <p:pRg st="3" end="3"/>
                                            </p:txEl>
                                          </p:spTgt>
                                        </p:tgtEl>
                                        <p:attrNameLst>
                                          <p:attrName>style.visibility</p:attrName>
                                        </p:attrNameLst>
                                      </p:cBhvr>
                                      <p:to>
                                        <p:strVal val="visible"/>
                                      </p:to>
                                    </p:set>
                                    <p:animEffect transition="in" filter="fade">
                                      <p:cBhvr>
                                        <p:cTn id="27" dur="1000"/>
                                        <p:tgtEl>
                                          <p:spTgt spid="45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57">
                                            <p:txEl>
                                              <p:pRg st="4" end="4"/>
                                            </p:txEl>
                                          </p:spTgt>
                                        </p:tgtEl>
                                        <p:attrNameLst>
                                          <p:attrName>style.visibility</p:attrName>
                                        </p:attrNameLst>
                                      </p:cBhvr>
                                      <p:to>
                                        <p:strVal val="visible"/>
                                      </p:to>
                                    </p:set>
                                    <p:animEffect transition="in" filter="fade">
                                      <p:cBhvr>
                                        <p:cTn id="32" dur="1000"/>
                                        <p:tgtEl>
                                          <p:spTgt spid="45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7">
                                            <p:txEl>
                                              <p:pRg st="5" end="5"/>
                                            </p:txEl>
                                          </p:spTgt>
                                        </p:tgtEl>
                                        <p:attrNameLst>
                                          <p:attrName>style.visibility</p:attrName>
                                        </p:attrNameLst>
                                      </p:cBhvr>
                                      <p:to>
                                        <p:strVal val="visible"/>
                                      </p:to>
                                    </p:set>
                                    <p:animEffect transition="in" filter="fade">
                                      <p:cBhvr>
                                        <p:cTn id="37" dur="1000"/>
                                        <p:tgtEl>
                                          <p:spTgt spid="45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Shape 462"/>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As you watch the video…….</a:t>
            </a:r>
          </a:p>
        </p:txBody>
      </p:sp>
      <p:sp>
        <p:nvSpPr>
          <p:cNvPr id="463" name="Shape 463"/>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r>
              <a:rPr lang="en"/>
              <a:t>Using the template, jot your ideas that you will need to complete the CASL process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Shape 468"/>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Clr>
                <a:schemeClr val="dk1"/>
              </a:buClr>
              <a:buSzPct val="61111"/>
              <a:buFont typeface="Arial"/>
              <a:buNone/>
            </a:pPr>
            <a:r>
              <a:rPr lang="en" sz="1800"/>
              <a:t>Video Observations - </a:t>
            </a:r>
            <a:r>
              <a:rPr lang="en" sz="1800">
                <a:solidFill>
                  <a:srgbClr val="00B050"/>
                </a:solidFill>
              </a:rPr>
              <a:t>Math</a:t>
            </a:r>
            <a:r>
              <a:rPr lang="en" sz="1800"/>
              <a:t>, </a:t>
            </a:r>
            <a:r>
              <a:rPr lang="en" sz="1800">
                <a:solidFill>
                  <a:srgbClr val="C00000"/>
                </a:solidFill>
              </a:rPr>
              <a:t>Connection to IEP, </a:t>
            </a:r>
            <a:r>
              <a:rPr lang="en" sz="1800">
                <a:solidFill>
                  <a:srgbClr val="351C75"/>
                </a:solidFill>
              </a:rPr>
              <a:t>Wondering, </a:t>
            </a:r>
            <a:r>
              <a:rPr lang="en" sz="1800">
                <a:solidFill>
                  <a:schemeClr val="hlink"/>
                </a:solidFill>
              </a:rPr>
              <a:t>Next Steps</a:t>
            </a:r>
          </a:p>
        </p:txBody>
      </p:sp>
      <p:sp>
        <p:nvSpPr>
          <p:cNvPr id="469" name="Shape 469"/>
          <p:cNvSpPr txBox="1">
            <a:spLocks noGrp="1"/>
          </p:cNvSpPr>
          <p:nvPr>
            <p:ph type="body" idx="1"/>
          </p:nvPr>
        </p:nvSpPr>
        <p:spPr>
          <a:xfrm>
            <a:off x="457200" y="1063375"/>
            <a:ext cx="8229600" cy="3862500"/>
          </a:xfrm>
          <a:prstGeom prst="rect">
            <a:avLst/>
          </a:prstGeom>
        </p:spPr>
        <p:txBody>
          <a:bodyPr lIns="91425" tIns="91425" rIns="91425" bIns="91425" anchor="t" anchorCtr="0">
            <a:noAutofit/>
          </a:bodyPr>
          <a:lstStyle/>
          <a:p>
            <a:pPr lvl="0" rtl="0">
              <a:spcBef>
                <a:spcPts val="0"/>
              </a:spcBef>
              <a:buNone/>
            </a:pPr>
            <a:r>
              <a:rPr lang="en" sz="1800"/>
              <a:t>3:16</a:t>
            </a:r>
            <a:r>
              <a:rPr lang="en" sz="1800">
                <a:solidFill>
                  <a:srgbClr val="00B050"/>
                </a:solidFill>
              </a:rPr>
              <a:t>   </a:t>
            </a:r>
            <a:r>
              <a:rPr lang="en" sz="1800" b="1">
                <a:solidFill>
                  <a:srgbClr val="00B050"/>
                </a:solidFill>
              </a:rPr>
              <a:t>Math</a:t>
            </a:r>
          </a:p>
          <a:p>
            <a:pPr lvl="0" rtl="0">
              <a:spcBef>
                <a:spcPts val="0"/>
              </a:spcBef>
              <a:buNone/>
            </a:pPr>
            <a:r>
              <a:rPr lang="en" sz="1800">
                <a:solidFill>
                  <a:srgbClr val="00B050"/>
                </a:solidFill>
              </a:rPr>
              <a:t>-counting and representing (</a:t>
            </a:r>
            <a:r>
              <a:rPr lang="en" sz="1800"/>
              <a:t>drawing triangles</a:t>
            </a:r>
            <a:r>
              <a:rPr lang="en" sz="1800">
                <a:solidFill>
                  <a:srgbClr val="00B050"/>
                </a:solidFill>
              </a:rPr>
              <a:t>)</a:t>
            </a:r>
          </a:p>
          <a:p>
            <a:pPr lvl="0" rtl="0">
              <a:spcBef>
                <a:spcPts val="0"/>
              </a:spcBef>
              <a:buNone/>
            </a:pPr>
            <a:r>
              <a:rPr lang="en" sz="1800" b="1">
                <a:solidFill>
                  <a:srgbClr val="C00000"/>
                </a:solidFill>
              </a:rPr>
              <a:t>Strength</a:t>
            </a:r>
            <a:r>
              <a:rPr lang="en" sz="1800">
                <a:solidFill>
                  <a:srgbClr val="C00000"/>
                </a:solidFill>
              </a:rPr>
              <a:t>- </a:t>
            </a:r>
          </a:p>
          <a:p>
            <a:pPr lvl="0" rtl="0">
              <a:spcBef>
                <a:spcPts val="0"/>
              </a:spcBef>
              <a:buNone/>
            </a:pPr>
            <a:r>
              <a:rPr lang="en" sz="1800">
                <a:solidFill>
                  <a:srgbClr val="C00000"/>
                </a:solidFill>
              </a:rPr>
              <a:t>representing his thinking, confidence, perceptual reasoning (19th percentile)</a:t>
            </a:r>
          </a:p>
          <a:p>
            <a:pPr lvl="0" rtl="0">
              <a:spcBef>
                <a:spcPts val="0"/>
              </a:spcBef>
              <a:buNone/>
            </a:pPr>
            <a:r>
              <a:rPr lang="en" sz="1800" b="1">
                <a:solidFill>
                  <a:srgbClr val="C00000"/>
                </a:solidFill>
              </a:rPr>
              <a:t>Needs-</a:t>
            </a:r>
          </a:p>
          <a:p>
            <a:pPr lvl="0" rtl="0">
              <a:spcBef>
                <a:spcPts val="0"/>
              </a:spcBef>
              <a:buNone/>
            </a:pPr>
            <a:r>
              <a:rPr lang="en" sz="1800" b="1">
                <a:solidFill>
                  <a:srgbClr val="C00000"/>
                </a:solidFill>
              </a:rPr>
              <a:t> </a:t>
            </a:r>
            <a:r>
              <a:rPr lang="en" sz="1800">
                <a:solidFill>
                  <a:srgbClr val="C00000"/>
                </a:solidFill>
              </a:rPr>
              <a:t>attention to details of the question, decoding, working memory (0.3 percentile)</a:t>
            </a:r>
          </a:p>
          <a:p>
            <a:pPr lvl="0" rtl="0">
              <a:spcBef>
                <a:spcPts val="0"/>
              </a:spcBef>
              <a:buNone/>
            </a:pPr>
            <a:r>
              <a:rPr lang="en" sz="1800" b="1">
                <a:solidFill>
                  <a:srgbClr val="351C75"/>
                </a:solidFill>
              </a:rPr>
              <a:t>Wondering- </a:t>
            </a:r>
          </a:p>
          <a:p>
            <a:pPr lvl="0" rtl="0">
              <a:spcBef>
                <a:spcPts val="0"/>
              </a:spcBef>
              <a:buNone/>
            </a:pPr>
            <a:r>
              <a:rPr lang="en" sz="1800">
                <a:solidFill>
                  <a:srgbClr val="351C75"/>
                </a:solidFill>
              </a:rPr>
              <a:t>Did he just add up all the numbers he saw in the question?  Did he create his own visual to decrease the load?</a:t>
            </a:r>
          </a:p>
          <a:p>
            <a:pPr lvl="0" rtl="0">
              <a:spcBef>
                <a:spcPts val="0"/>
              </a:spcBef>
              <a:buNone/>
            </a:pPr>
            <a:r>
              <a:rPr lang="en" sz="1800" b="1">
                <a:solidFill>
                  <a:srgbClr val="4A86E8"/>
                </a:solidFill>
              </a:rPr>
              <a:t>Next Steps- </a:t>
            </a:r>
          </a:p>
          <a:p>
            <a:pPr lvl="0" rtl="0">
              <a:spcBef>
                <a:spcPts val="0"/>
              </a:spcBef>
              <a:buNone/>
            </a:pPr>
            <a:r>
              <a:rPr lang="en" sz="1800">
                <a:solidFill>
                  <a:srgbClr val="4A86E8"/>
                </a:solidFill>
              </a:rPr>
              <a:t>Strategies to make sense of the problem.</a:t>
            </a:r>
          </a:p>
          <a:p>
            <a:pPr lvl="0" rtl="0">
              <a:spcBef>
                <a:spcPts val="0"/>
              </a:spcBef>
              <a:buNone/>
            </a:pPr>
            <a:endParaRPr sz="1800">
              <a:solidFill>
                <a:srgbClr val="351C75"/>
              </a:solidFill>
            </a:endParaRPr>
          </a:p>
          <a:p>
            <a:pPr lvl="0" rtl="0">
              <a:spcBef>
                <a:spcPts val="0"/>
              </a:spcBef>
              <a:buNone/>
            </a:pPr>
            <a:endParaRPr sz="1800">
              <a:solidFill>
                <a:srgbClr val="351C75"/>
              </a:solidFill>
            </a:endParaRPr>
          </a:p>
          <a:p>
            <a:pPr lvl="0" rtl="0">
              <a:spcBef>
                <a:spcPts val="0"/>
              </a:spcBef>
              <a:buNone/>
            </a:pPr>
            <a:endParaRPr sz="2400">
              <a:solidFill>
                <a:srgbClr val="351C75"/>
              </a:solidFill>
            </a:endParaRPr>
          </a:p>
          <a:p>
            <a:pPr lvl="0" rtl="0">
              <a:spcBef>
                <a:spcPts val="0"/>
              </a:spcBef>
              <a:buNone/>
            </a:pPr>
            <a:endParaRPr sz="2400" b="1">
              <a:solidFill>
                <a:srgbClr val="1155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9">
                                            <p:txEl>
                                              <p:pRg st="0" end="0"/>
                                            </p:txEl>
                                          </p:spTgt>
                                        </p:tgtEl>
                                        <p:attrNameLst>
                                          <p:attrName>style.visibility</p:attrName>
                                        </p:attrNameLst>
                                      </p:cBhvr>
                                      <p:to>
                                        <p:strVal val="visible"/>
                                      </p:to>
                                    </p:set>
                                    <p:animEffect transition="in" filter="fade">
                                      <p:cBhvr>
                                        <p:cTn id="7" dur="1000"/>
                                        <p:tgtEl>
                                          <p:spTgt spid="4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9">
                                            <p:txEl>
                                              <p:pRg st="1" end="1"/>
                                            </p:txEl>
                                          </p:spTgt>
                                        </p:tgtEl>
                                        <p:attrNameLst>
                                          <p:attrName>style.visibility</p:attrName>
                                        </p:attrNameLst>
                                      </p:cBhvr>
                                      <p:to>
                                        <p:strVal val="visible"/>
                                      </p:to>
                                    </p:set>
                                    <p:animEffect transition="in" filter="fade">
                                      <p:cBhvr>
                                        <p:cTn id="12" dur="1000"/>
                                        <p:tgtEl>
                                          <p:spTgt spid="4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9">
                                            <p:txEl>
                                              <p:pRg st="2" end="2"/>
                                            </p:txEl>
                                          </p:spTgt>
                                        </p:tgtEl>
                                        <p:attrNameLst>
                                          <p:attrName>style.visibility</p:attrName>
                                        </p:attrNameLst>
                                      </p:cBhvr>
                                      <p:to>
                                        <p:strVal val="visible"/>
                                      </p:to>
                                    </p:set>
                                    <p:animEffect transition="in" filter="fade">
                                      <p:cBhvr>
                                        <p:cTn id="17" dur="1000"/>
                                        <p:tgtEl>
                                          <p:spTgt spid="4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9">
                                            <p:txEl>
                                              <p:pRg st="3" end="3"/>
                                            </p:txEl>
                                          </p:spTgt>
                                        </p:tgtEl>
                                        <p:attrNameLst>
                                          <p:attrName>style.visibility</p:attrName>
                                        </p:attrNameLst>
                                      </p:cBhvr>
                                      <p:to>
                                        <p:strVal val="visible"/>
                                      </p:to>
                                    </p:set>
                                    <p:animEffect transition="in" filter="fade">
                                      <p:cBhvr>
                                        <p:cTn id="22" dur="1000"/>
                                        <p:tgtEl>
                                          <p:spTgt spid="4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69">
                                            <p:txEl>
                                              <p:pRg st="4" end="4"/>
                                            </p:txEl>
                                          </p:spTgt>
                                        </p:tgtEl>
                                        <p:attrNameLst>
                                          <p:attrName>style.visibility</p:attrName>
                                        </p:attrNameLst>
                                      </p:cBhvr>
                                      <p:to>
                                        <p:strVal val="visible"/>
                                      </p:to>
                                    </p:set>
                                    <p:animEffect transition="in" filter="fade">
                                      <p:cBhvr>
                                        <p:cTn id="27" dur="1000"/>
                                        <p:tgtEl>
                                          <p:spTgt spid="4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69">
                                            <p:txEl>
                                              <p:pRg st="5" end="5"/>
                                            </p:txEl>
                                          </p:spTgt>
                                        </p:tgtEl>
                                        <p:attrNameLst>
                                          <p:attrName>style.visibility</p:attrName>
                                        </p:attrNameLst>
                                      </p:cBhvr>
                                      <p:to>
                                        <p:strVal val="visible"/>
                                      </p:to>
                                    </p:set>
                                    <p:animEffect transition="in" filter="fade">
                                      <p:cBhvr>
                                        <p:cTn id="32" dur="1000"/>
                                        <p:tgtEl>
                                          <p:spTgt spid="4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69">
                                            <p:txEl>
                                              <p:pRg st="6" end="6"/>
                                            </p:txEl>
                                          </p:spTgt>
                                        </p:tgtEl>
                                        <p:attrNameLst>
                                          <p:attrName>style.visibility</p:attrName>
                                        </p:attrNameLst>
                                      </p:cBhvr>
                                      <p:to>
                                        <p:strVal val="visible"/>
                                      </p:to>
                                    </p:set>
                                    <p:animEffect transition="in" filter="fade">
                                      <p:cBhvr>
                                        <p:cTn id="37" dur="1000"/>
                                        <p:tgtEl>
                                          <p:spTgt spid="4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69">
                                            <p:txEl>
                                              <p:pRg st="7" end="7"/>
                                            </p:txEl>
                                          </p:spTgt>
                                        </p:tgtEl>
                                        <p:attrNameLst>
                                          <p:attrName>style.visibility</p:attrName>
                                        </p:attrNameLst>
                                      </p:cBhvr>
                                      <p:to>
                                        <p:strVal val="visible"/>
                                      </p:to>
                                    </p:set>
                                    <p:animEffect transition="in" filter="fade">
                                      <p:cBhvr>
                                        <p:cTn id="42" dur="1000"/>
                                        <p:tgtEl>
                                          <p:spTgt spid="46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69">
                                            <p:txEl>
                                              <p:pRg st="8" end="8"/>
                                            </p:txEl>
                                          </p:spTgt>
                                        </p:tgtEl>
                                        <p:attrNameLst>
                                          <p:attrName>style.visibility</p:attrName>
                                        </p:attrNameLst>
                                      </p:cBhvr>
                                      <p:to>
                                        <p:strVal val="visible"/>
                                      </p:to>
                                    </p:set>
                                    <p:animEffect transition="in" filter="fade">
                                      <p:cBhvr>
                                        <p:cTn id="47" dur="1000"/>
                                        <p:tgtEl>
                                          <p:spTgt spid="46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69">
                                            <p:txEl>
                                              <p:pRg st="9" end="9"/>
                                            </p:txEl>
                                          </p:spTgt>
                                        </p:tgtEl>
                                        <p:attrNameLst>
                                          <p:attrName>style.visibility</p:attrName>
                                        </p:attrNameLst>
                                      </p:cBhvr>
                                      <p:to>
                                        <p:strVal val="visible"/>
                                      </p:to>
                                    </p:set>
                                    <p:animEffect transition="in" filter="fade">
                                      <p:cBhvr>
                                        <p:cTn id="52" dur="1000"/>
                                        <p:tgtEl>
                                          <p:spTgt spid="46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469">
                                            <p:txEl>
                                              <p:pRg st="10" end="10"/>
                                            </p:txEl>
                                          </p:spTgt>
                                        </p:tgtEl>
                                        <p:attrNameLst>
                                          <p:attrName>style.visibility</p:attrName>
                                        </p:attrNameLst>
                                      </p:cBhvr>
                                      <p:to>
                                        <p:strVal val="visible"/>
                                      </p:to>
                                    </p:set>
                                    <p:animEffect transition="in" filter="fade">
                                      <p:cBhvr>
                                        <p:cTn id="57" dur="1000"/>
                                        <p:tgtEl>
                                          <p:spTgt spid="46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469">
                                            <p:txEl>
                                              <p:pRg st="11" end="11"/>
                                            </p:txEl>
                                          </p:spTgt>
                                        </p:tgtEl>
                                        <p:attrNameLst>
                                          <p:attrName>style.visibility</p:attrName>
                                        </p:attrNameLst>
                                      </p:cBhvr>
                                      <p:to>
                                        <p:strVal val="visible"/>
                                      </p:to>
                                    </p:set>
                                    <p:animEffect transition="in" filter="fade">
                                      <p:cBhvr>
                                        <p:cTn id="62" dur="1000"/>
                                        <p:tgtEl>
                                          <p:spTgt spid="469">
                                            <p:txEl>
                                              <p:pRg st="11" end="11"/>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69">
                                            <p:txEl>
                                              <p:pRg st="12" end="12"/>
                                            </p:txEl>
                                          </p:spTgt>
                                        </p:tgtEl>
                                        <p:attrNameLst>
                                          <p:attrName>style.visibility</p:attrName>
                                        </p:attrNameLst>
                                      </p:cBhvr>
                                      <p:to>
                                        <p:strVal val="visible"/>
                                      </p:to>
                                    </p:set>
                                    <p:animEffect transition="in" filter="fade">
                                      <p:cBhvr>
                                        <p:cTn id="67" dur="1000"/>
                                        <p:tgtEl>
                                          <p:spTgt spid="469">
                                            <p:txEl>
                                              <p:pRg st="12" end="12"/>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69">
                                            <p:txEl>
                                              <p:pRg st="13" end="13"/>
                                            </p:txEl>
                                          </p:spTgt>
                                        </p:tgtEl>
                                        <p:attrNameLst>
                                          <p:attrName>style.visibility</p:attrName>
                                        </p:attrNameLst>
                                      </p:cBhvr>
                                      <p:to>
                                        <p:strVal val="visible"/>
                                      </p:to>
                                    </p:set>
                                    <p:animEffect transition="in" filter="fade">
                                      <p:cBhvr>
                                        <p:cTn id="72" dur="1000"/>
                                        <p:tgtEl>
                                          <p:spTgt spid="469">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title"/>
          </p:nvPr>
        </p:nvSpPr>
        <p:spPr>
          <a:xfrm>
            <a:off x="457200" y="112549"/>
            <a:ext cx="8229600" cy="765300"/>
          </a:xfrm>
          <a:prstGeom prst="rect">
            <a:avLst/>
          </a:prstGeom>
        </p:spPr>
        <p:txBody>
          <a:bodyPr lIns="91425" tIns="91425" rIns="91425" bIns="91425" anchor="b" anchorCtr="0">
            <a:noAutofit/>
          </a:bodyPr>
          <a:lstStyle/>
          <a:p>
            <a:pPr lvl="0" rtl="0">
              <a:spcBef>
                <a:spcPts val="0"/>
              </a:spcBef>
              <a:buClr>
                <a:schemeClr val="dk1"/>
              </a:buClr>
              <a:buSzPct val="61111"/>
              <a:buFont typeface="Arial"/>
              <a:buNone/>
            </a:pPr>
            <a:r>
              <a:rPr lang="en" sz="1800"/>
              <a:t>Video Observations - </a:t>
            </a:r>
            <a:r>
              <a:rPr lang="en" sz="1800">
                <a:solidFill>
                  <a:srgbClr val="00B050"/>
                </a:solidFill>
              </a:rPr>
              <a:t>Math</a:t>
            </a:r>
            <a:r>
              <a:rPr lang="en" sz="1800"/>
              <a:t>, </a:t>
            </a:r>
            <a:r>
              <a:rPr lang="en" sz="1800">
                <a:solidFill>
                  <a:srgbClr val="C00000"/>
                </a:solidFill>
              </a:rPr>
              <a:t>Connection to IEP, </a:t>
            </a:r>
            <a:r>
              <a:rPr lang="en" sz="1800">
                <a:solidFill>
                  <a:srgbClr val="351C75"/>
                </a:solidFill>
              </a:rPr>
              <a:t>Wondering, </a:t>
            </a:r>
            <a:r>
              <a:rPr lang="en" sz="1800">
                <a:solidFill>
                  <a:schemeClr val="hlink"/>
                </a:solidFill>
              </a:rPr>
              <a:t>Next Steps</a:t>
            </a:r>
          </a:p>
        </p:txBody>
      </p:sp>
      <p:sp>
        <p:nvSpPr>
          <p:cNvPr id="475" name="Shape 475"/>
          <p:cNvSpPr txBox="1">
            <a:spLocks noGrp="1"/>
          </p:cNvSpPr>
          <p:nvPr>
            <p:ph type="body" idx="1"/>
          </p:nvPr>
        </p:nvSpPr>
        <p:spPr>
          <a:xfrm>
            <a:off x="457200" y="765325"/>
            <a:ext cx="8229600" cy="4479600"/>
          </a:xfrm>
          <a:prstGeom prst="rect">
            <a:avLst/>
          </a:prstGeom>
        </p:spPr>
        <p:txBody>
          <a:bodyPr lIns="91425" tIns="91425" rIns="91425" bIns="91425" anchor="t" anchorCtr="0">
            <a:noAutofit/>
          </a:bodyPr>
          <a:lstStyle/>
          <a:p>
            <a:pPr lvl="0" rtl="0">
              <a:spcBef>
                <a:spcPts val="0"/>
              </a:spcBef>
              <a:buNone/>
            </a:pPr>
            <a:r>
              <a:rPr lang="en" sz="1800"/>
              <a:t>4:51 (still trying to decode the question)</a:t>
            </a:r>
          </a:p>
          <a:p>
            <a:pPr lvl="0" rtl="0">
              <a:spcBef>
                <a:spcPts val="0"/>
              </a:spcBef>
              <a:buNone/>
            </a:pPr>
            <a:r>
              <a:rPr lang="en" sz="1800" b="1">
                <a:solidFill>
                  <a:srgbClr val="00B050"/>
                </a:solidFill>
              </a:rPr>
              <a:t>Math</a:t>
            </a:r>
            <a:r>
              <a:rPr lang="en" sz="1800"/>
              <a:t> - </a:t>
            </a:r>
          </a:p>
          <a:p>
            <a:pPr lvl="0" rtl="0">
              <a:spcBef>
                <a:spcPts val="0"/>
              </a:spcBef>
              <a:buNone/>
            </a:pPr>
            <a:r>
              <a:rPr lang="en" sz="1800">
                <a:solidFill>
                  <a:srgbClr val="00B050"/>
                </a:solidFill>
              </a:rPr>
              <a:t>Tried addition and multiplication strategies</a:t>
            </a:r>
          </a:p>
          <a:p>
            <a:pPr lvl="0" rtl="0">
              <a:spcBef>
                <a:spcPts val="0"/>
              </a:spcBef>
              <a:buNone/>
            </a:pPr>
            <a:r>
              <a:rPr lang="en" sz="1800" b="1">
                <a:solidFill>
                  <a:srgbClr val="C00000"/>
                </a:solidFill>
              </a:rPr>
              <a:t>Needs</a:t>
            </a:r>
          </a:p>
          <a:p>
            <a:pPr lvl="0" rtl="0">
              <a:spcBef>
                <a:spcPts val="0"/>
              </a:spcBef>
              <a:buNone/>
            </a:pPr>
            <a:r>
              <a:rPr lang="en" sz="1800">
                <a:solidFill>
                  <a:srgbClr val="C00000"/>
                </a:solidFill>
              </a:rPr>
              <a:t> -Working Memory 0.3 percentile, difficulty organizing and planning, ADHD- attention to details, executive functioning</a:t>
            </a:r>
          </a:p>
          <a:p>
            <a:pPr lvl="0" rtl="0">
              <a:spcBef>
                <a:spcPts val="0"/>
              </a:spcBef>
              <a:buNone/>
            </a:pPr>
            <a:r>
              <a:rPr lang="en" sz="1800" b="1">
                <a:solidFill>
                  <a:srgbClr val="351C75"/>
                </a:solidFill>
              </a:rPr>
              <a:t>Wondering</a:t>
            </a:r>
            <a:r>
              <a:rPr lang="en" sz="1800">
                <a:solidFill>
                  <a:srgbClr val="351C75"/>
                </a:solidFill>
              </a:rPr>
              <a:t>- </a:t>
            </a:r>
          </a:p>
          <a:p>
            <a:pPr lvl="0" rtl="0">
              <a:spcBef>
                <a:spcPts val="0"/>
              </a:spcBef>
              <a:buNone/>
            </a:pPr>
            <a:r>
              <a:rPr lang="en" sz="1800">
                <a:solidFill>
                  <a:srgbClr val="351C75"/>
                </a:solidFill>
              </a:rPr>
              <a:t>Does he know what to do with the numbers? Caught up in the idea that EACH caterpillar needs 5 leaves</a:t>
            </a:r>
            <a:r>
              <a:rPr lang="en" sz="1800" b="1">
                <a:solidFill>
                  <a:srgbClr val="351C75"/>
                </a:solidFill>
              </a:rPr>
              <a:t> </a:t>
            </a:r>
            <a:r>
              <a:rPr lang="en" sz="1800" b="1" i="1">
                <a:solidFill>
                  <a:srgbClr val="351C75"/>
                </a:solidFill>
              </a:rPr>
              <a:t>instead of</a:t>
            </a:r>
            <a:r>
              <a:rPr lang="en" sz="1800" b="1">
                <a:solidFill>
                  <a:srgbClr val="351C75"/>
                </a:solidFill>
              </a:rPr>
              <a:t> </a:t>
            </a:r>
            <a:r>
              <a:rPr lang="en" sz="1800">
                <a:solidFill>
                  <a:srgbClr val="351C75"/>
                </a:solidFill>
              </a:rPr>
              <a:t>each day I need 5 leaves for 2 caterpillars.</a:t>
            </a:r>
          </a:p>
          <a:p>
            <a:pPr lvl="0" rtl="0">
              <a:spcBef>
                <a:spcPts val="0"/>
              </a:spcBef>
              <a:buNone/>
            </a:pPr>
            <a:r>
              <a:rPr lang="en" sz="1800" b="1">
                <a:solidFill>
                  <a:srgbClr val="C00000"/>
                </a:solidFill>
              </a:rPr>
              <a:t> </a:t>
            </a:r>
            <a:r>
              <a:rPr lang="en" sz="1800" b="1">
                <a:solidFill>
                  <a:srgbClr val="1155CC"/>
                </a:solidFill>
              </a:rPr>
              <a:t>Next Steps</a:t>
            </a:r>
            <a:r>
              <a:rPr lang="en" sz="1800">
                <a:solidFill>
                  <a:srgbClr val="1155CC"/>
                </a:solidFill>
              </a:rPr>
              <a:t>- </a:t>
            </a:r>
          </a:p>
          <a:p>
            <a:pPr lvl="0" rtl="0">
              <a:spcBef>
                <a:spcPts val="0"/>
              </a:spcBef>
              <a:buNone/>
            </a:pPr>
            <a:r>
              <a:rPr lang="en" sz="1800">
                <a:solidFill>
                  <a:srgbClr val="1155CC"/>
                </a:solidFill>
              </a:rPr>
              <a:t>Teach strategies to decode the problem and highlight key info from the problem, teach key words (meanings)</a:t>
            </a:r>
          </a:p>
          <a:p>
            <a:pPr lvl="0" rtl="0">
              <a:spcBef>
                <a:spcPts val="0"/>
              </a:spcBef>
              <a:buNone/>
            </a:pPr>
            <a:endParaRPr sz="1800">
              <a:solidFill>
                <a:srgbClr val="C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5">
                                            <p:txEl>
                                              <p:pRg st="0" end="0"/>
                                            </p:txEl>
                                          </p:spTgt>
                                        </p:tgtEl>
                                        <p:attrNameLst>
                                          <p:attrName>style.visibility</p:attrName>
                                        </p:attrNameLst>
                                      </p:cBhvr>
                                      <p:to>
                                        <p:strVal val="visible"/>
                                      </p:to>
                                    </p:set>
                                    <p:animEffect transition="in" filter="fade">
                                      <p:cBhvr>
                                        <p:cTn id="7" dur="1000"/>
                                        <p:tgtEl>
                                          <p:spTgt spid="4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5">
                                            <p:txEl>
                                              <p:pRg st="1" end="1"/>
                                            </p:txEl>
                                          </p:spTgt>
                                        </p:tgtEl>
                                        <p:attrNameLst>
                                          <p:attrName>style.visibility</p:attrName>
                                        </p:attrNameLst>
                                      </p:cBhvr>
                                      <p:to>
                                        <p:strVal val="visible"/>
                                      </p:to>
                                    </p:set>
                                    <p:animEffect transition="in" filter="fade">
                                      <p:cBhvr>
                                        <p:cTn id="12" dur="1000"/>
                                        <p:tgtEl>
                                          <p:spTgt spid="4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5">
                                            <p:txEl>
                                              <p:pRg st="2" end="2"/>
                                            </p:txEl>
                                          </p:spTgt>
                                        </p:tgtEl>
                                        <p:attrNameLst>
                                          <p:attrName>style.visibility</p:attrName>
                                        </p:attrNameLst>
                                      </p:cBhvr>
                                      <p:to>
                                        <p:strVal val="visible"/>
                                      </p:to>
                                    </p:set>
                                    <p:animEffect transition="in" filter="fade">
                                      <p:cBhvr>
                                        <p:cTn id="17" dur="1000"/>
                                        <p:tgtEl>
                                          <p:spTgt spid="47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5">
                                            <p:txEl>
                                              <p:pRg st="3" end="3"/>
                                            </p:txEl>
                                          </p:spTgt>
                                        </p:tgtEl>
                                        <p:attrNameLst>
                                          <p:attrName>style.visibility</p:attrName>
                                        </p:attrNameLst>
                                      </p:cBhvr>
                                      <p:to>
                                        <p:strVal val="visible"/>
                                      </p:to>
                                    </p:set>
                                    <p:animEffect transition="in" filter="fade">
                                      <p:cBhvr>
                                        <p:cTn id="22" dur="1000"/>
                                        <p:tgtEl>
                                          <p:spTgt spid="47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5">
                                            <p:txEl>
                                              <p:pRg st="4" end="4"/>
                                            </p:txEl>
                                          </p:spTgt>
                                        </p:tgtEl>
                                        <p:attrNameLst>
                                          <p:attrName>style.visibility</p:attrName>
                                        </p:attrNameLst>
                                      </p:cBhvr>
                                      <p:to>
                                        <p:strVal val="visible"/>
                                      </p:to>
                                    </p:set>
                                    <p:animEffect transition="in" filter="fade">
                                      <p:cBhvr>
                                        <p:cTn id="27" dur="1000"/>
                                        <p:tgtEl>
                                          <p:spTgt spid="47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5">
                                            <p:txEl>
                                              <p:pRg st="5" end="5"/>
                                            </p:txEl>
                                          </p:spTgt>
                                        </p:tgtEl>
                                        <p:attrNameLst>
                                          <p:attrName>style.visibility</p:attrName>
                                        </p:attrNameLst>
                                      </p:cBhvr>
                                      <p:to>
                                        <p:strVal val="visible"/>
                                      </p:to>
                                    </p:set>
                                    <p:animEffect transition="in" filter="fade">
                                      <p:cBhvr>
                                        <p:cTn id="32" dur="1000"/>
                                        <p:tgtEl>
                                          <p:spTgt spid="47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75">
                                            <p:txEl>
                                              <p:pRg st="6" end="6"/>
                                            </p:txEl>
                                          </p:spTgt>
                                        </p:tgtEl>
                                        <p:attrNameLst>
                                          <p:attrName>style.visibility</p:attrName>
                                        </p:attrNameLst>
                                      </p:cBhvr>
                                      <p:to>
                                        <p:strVal val="visible"/>
                                      </p:to>
                                    </p:set>
                                    <p:animEffect transition="in" filter="fade">
                                      <p:cBhvr>
                                        <p:cTn id="37" dur="1000"/>
                                        <p:tgtEl>
                                          <p:spTgt spid="47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75">
                                            <p:txEl>
                                              <p:pRg st="7" end="7"/>
                                            </p:txEl>
                                          </p:spTgt>
                                        </p:tgtEl>
                                        <p:attrNameLst>
                                          <p:attrName>style.visibility</p:attrName>
                                        </p:attrNameLst>
                                      </p:cBhvr>
                                      <p:to>
                                        <p:strVal val="visible"/>
                                      </p:to>
                                    </p:set>
                                    <p:animEffect transition="in" filter="fade">
                                      <p:cBhvr>
                                        <p:cTn id="42" dur="1000"/>
                                        <p:tgtEl>
                                          <p:spTgt spid="475">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5">
                                            <p:txEl>
                                              <p:pRg st="8" end="8"/>
                                            </p:txEl>
                                          </p:spTgt>
                                        </p:tgtEl>
                                        <p:attrNameLst>
                                          <p:attrName>style.visibility</p:attrName>
                                        </p:attrNameLst>
                                      </p:cBhvr>
                                      <p:to>
                                        <p:strVal val="visible"/>
                                      </p:to>
                                    </p:set>
                                    <p:animEffect transition="in" filter="fade">
                                      <p:cBhvr>
                                        <p:cTn id="47" dur="1000"/>
                                        <p:tgtEl>
                                          <p:spTgt spid="475">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475">
                                            <p:txEl>
                                              <p:pRg st="9" end="9"/>
                                            </p:txEl>
                                          </p:spTgt>
                                        </p:tgtEl>
                                        <p:attrNameLst>
                                          <p:attrName>style.visibility</p:attrName>
                                        </p:attrNameLst>
                                      </p:cBhvr>
                                      <p:to>
                                        <p:strVal val="visible"/>
                                      </p:to>
                                    </p:set>
                                    <p:animEffect transition="in" filter="fade">
                                      <p:cBhvr>
                                        <p:cTn id="52" dur="1000"/>
                                        <p:tgtEl>
                                          <p:spTgt spid="47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Shape 480"/>
          <p:cNvSpPr txBox="1">
            <a:spLocks noGrp="1"/>
          </p:cNvSpPr>
          <p:nvPr>
            <p:ph type="body" idx="1"/>
          </p:nvPr>
        </p:nvSpPr>
        <p:spPr>
          <a:xfrm>
            <a:off x="2221775" y="4379837"/>
            <a:ext cx="6462600" cy="350700"/>
          </a:xfrm>
          <a:prstGeom prst="rect">
            <a:avLst/>
          </a:prstGeom>
        </p:spPr>
        <p:txBody>
          <a:bodyPr lIns="91425" tIns="91425" rIns="91425" bIns="91425" anchor="b" anchorCtr="0">
            <a:noAutofit/>
          </a:bodyPr>
          <a:lstStyle/>
          <a:p>
            <a:pPr lvl="0" rtl="0">
              <a:spcBef>
                <a:spcPts val="0"/>
              </a:spcBef>
              <a:buNone/>
            </a:pPr>
            <a:r>
              <a:rPr lang="en" sz="2400" b="1"/>
              <a:t>CASL Annotation (Second Review)</a:t>
            </a:r>
          </a:p>
        </p:txBody>
      </p:sp>
      <p:pic>
        <p:nvPicPr>
          <p:cNvPr id="481" name="Shape 481"/>
          <p:cNvPicPr preferRelativeResize="0"/>
          <p:nvPr/>
        </p:nvPicPr>
        <p:blipFill>
          <a:blip r:embed="rId3">
            <a:alphaModFix/>
          </a:blip>
          <a:stretch>
            <a:fillRect/>
          </a:stretch>
        </p:blipFill>
        <p:spPr>
          <a:xfrm>
            <a:off x="1755750" y="202575"/>
            <a:ext cx="5458650" cy="40765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Shape 486"/>
          <p:cNvSpPr txBox="1">
            <a:spLocks noGrp="1"/>
          </p:cNvSpPr>
          <p:nvPr>
            <p:ph type="body" idx="1"/>
          </p:nvPr>
        </p:nvSpPr>
        <p:spPr>
          <a:xfrm>
            <a:off x="893700" y="4649975"/>
            <a:ext cx="7311299" cy="350699"/>
          </a:xfrm>
          <a:prstGeom prst="rect">
            <a:avLst/>
          </a:prstGeom>
        </p:spPr>
        <p:txBody>
          <a:bodyPr lIns="91425" tIns="91425" rIns="91425" bIns="91425" anchor="b" anchorCtr="0">
            <a:noAutofit/>
          </a:bodyPr>
          <a:lstStyle/>
          <a:p>
            <a:pPr lvl="0" rtl="0">
              <a:spcBef>
                <a:spcPts val="0"/>
              </a:spcBef>
              <a:buNone/>
            </a:pPr>
            <a:r>
              <a:rPr lang="en">
                <a:solidFill>
                  <a:srgbClr val="FF0000"/>
                </a:solidFill>
              </a:rPr>
              <a:t>The Second Session - reworded the question due to the length of time for decoding</a:t>
            </a:r>
          </a:p>
        </p:txBody>
      </p:sp>
      <p:pic>
        <p:nvPicPr>
          <p:cNvPr id="487" name="Shape 487"/>
          <p:cNvPicPr preferRelativeResize="0"/>
          <p:nvPr/>
        </p:nvPicPr>
        <p:blipFill>
          <a:blip r:embed="rId3">
            <a:alphaModFix/>
          </a:blip>
          <a:stretch>
            <a:fillRect/>
          </a:stretch>
        </p:blipFill>
        <p:spPr>
          <a:xfrm>
            <a:off x="1296325" y="552101"/>
            <a:ext cx="6835550" cy="3713524"/>
          </a:xfrm>
          <a:prstGeom prst="rect">
            <a:avLst/>
          </a:prstGeom>
          <a:noFill/>
          <a:ln>
            <a:noFill/>
          </a:ln>
        </p:spPr>
      </p:pic>
      <p:sp>
        <p:nvSpPr>
          <p:cNvPr id="488" name="Shape 488"/>
          <p:cNvSpPr txBox="1"/>
          <p:nvPr/>
        </p:nvSpPr>
        <p:spPr>
          <a:xfrm rot="-1391804">
            <a:off x="44" y="288112"/>
            <a:ext cx="2436469" cy="969396"/>
          </a:xfrm>
          <a:prstGeom prst="rect">
            <a:avLst/>
          </a:prstGeom>
          <a:noFill/>
          <a:ln>
            <a:noFill/>
          </a:ln>
        </p:spPr>
        <p:txBody>
          <a:bodyPr lIns="91425" tIns="91425" rIns="91425" bIns="91425" anchor="t" anchorCtr="0">
            <a:noAutofit/>
          </a:bodyPr>
          <a:lstStyle/>
          <a:p>
            <a:pPr lvl="0">
              <a:spcBef>
                <a:spcPts val="0"/>
              </a:spcBef>
              <a:buNone/>
            </a:pPr>
            <a:r>
              <a:rPr lang="en"/>
              <a:t>Second CASL ATTEMPT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Shape 493"/>
          <p:cNvSpPr txBox="1">
            <a:spLocks noGrp="1"/>
          </p:cNvSpPr>
          <p:nvPr>
            <p:ph type="title"/>
          </p:nvPr>
        </p:nvSpPr>
        <p:spPr>
          <a:xfrm>
            <a:off x="367175" y="315149"/>
            <a:ext cx="8229600" cy="787800"/>
          </a:xfrm>
          <a:prstGeom prst="rect">
            <a:avLst/>
          </a:prstGeom>
        </p:spPr>
        <p:txBody>
          <a:bodyPr lIns="91425" tIns="91425" rIns="91425" bIns="91425" anchor="b" anchorCtr="0">
            <a:noAutofit/>
          </a:bodyPr>
          <a:lstStyle/>
          <a:p>
            <a:pPr lvl="0" rtl="0">
              <a:spcBef>
                <a:spcPts val="0"/>
              </a:spcBef>
              <a:buNone/>
            </a:pPr>
            <a:r>
              <a:rPr lang="en" sz="2400">
                <a:solidFill>
                  <a:srgbClr val="0000FF"/>
                </a:solidFill>
              </a:rPr>
              <a:t>Second Session Highlights</a:t>
            </a:r>
          </a:p>
          <a:p>
            <a:pPr lvl="0">
              <a:spcBef>
                <a:spcPts val="0"/>
              </a:spcBef>
              <a:buNone/>
            </a:pPr>
            <a:r>
              <a:rPr lang="en" sz="1800">
                <a:solidFill>
                  <a:srgbClr val="0000FF"/>
                </a:solidFill>
              </a:rPr>
              <a:t> (Using our learning from the CASL)</a:t>
            </a:r>
          </a:p>
        </p:txBody>
      </p:sp>
      <p:sp>
        <p:nvSpPr>
          <p:cNvPr id="494" name="Shape 494"/>
          <p:cNvSpPr txBox="1">
            <a:spLocks noGrp="1"/>
          </p:cNvSpPr>
          <p:nvPr>
            <p:ph type="body" idx="1"/>
          </p:nvPr>
        </p:nvSpPr>
        <p:spPr>
          <a:xfrm>
            <a:off x="457200" y="1007775"/>
            <a:ext cx="8229600" cy="3838800"/>
          </a:xfrm>
          <a:prstGeom prst="rect">
            <a:avLst/>
          </a:prstGeom>
        </p:spPr>
        <p:txBody>
          <a:bodyPr lIns="91425" tIns="91425" rIns="91425" bIns="91425" anchor="t" anchorCtr="0">
            <a:noAutofit/>
          </a:bodyPr>
          <a:lstStyle/>
          <a:p>
            <a:pPr lvl="0" rtl="0">
              <a:spcBef>
                <a:spcPts val="0"/>
              </a:spcBef>
              <a:buNone/>
            </a:pPr>
            <a:r>
              <a:rPr lang="en" sz="2200" b="1" u="sng"/>
              <a:t>Teacher Moves</a:t>
            </a:r>
            <a:r>
              <a:rPr lang="en" sz="2200"/>
              <a:t>- highlighter, question</a:t>
            </a:r>
          </a:p>
          <a:p>
            <a:pPr lvl="0" rtl="0">
              <a:spcBef>
                <a:spcPts val="0"/>
              </a:spcBef>
              <a:buNone/>
            </a:pPr>
            <a:r>
              <a:rPr lang="en" sz="2200"/>
              <a:t>on paper and in colour, ledger paper, </a:t>
            </a:r>
          </a:p>
          <a:p>
            <a:pPr lvl="0" rtl="0">
              <a:spcBef>
                <a:spcPts val="0"/>
              </a:spcBef>
              <a:buNone/>
            </a:pPr>
            <a:r>
              <a:rPr lang="en" sz="2200"/>
              <a:t>after he wanted to read the question, it was read back to him and he was asked </a:t>
            </a:r>
            <a:r>
              <a:rPr lang="en" sz="2200" u="sng"/>
              <a:t>what his plan would be</a:t>
            </a:r>
            <a:r>
              <a:rPr lang="en" sz="2200"/>
              <a:t>, checking for understanding, after only looking at one sentence at a time. </a:t>
            </a:r>
          </a:p>
          <a:p>
            <a:pPr marL="457200" lvl="0" indent="-368300" rtl="0">
              <a:spcBef>
                <a:spcPts val="0"/>
              </a:spcBef>
              <a:buClr>
                <a:srgbClr val="C00000"/>
              </a:buClr>
              <a:buSzPct val="100000"/>
            </a:pPr>
            <a:r>
              <a:rPr lang="en" sz="2200">
                <a:solidFill>
                  <a:srgbClr val="C00000"/>
                </a:solidFill>
              </a:rPr>
              <a:t>Pushed away the ledger paper and pencil and went for the tiles</a:t>
            </a:r>
          </a:p>
          <a:p>
            <a:pPr marL="457200" lvl="0" indent="-368300" rtl="0">
              <a:spcBef>
                <a:spcPts val="0"/>
              </a:spcBef>
              <a:buClr>
                <a:srgbClr val="C00000"/>
              </a:buClr>
              <a:buSzPct val="100000"/>
            </a:pPr>
            <a:r>
              <a:rPr lang="en" sz="2200">
                <a:solidFill>
                  <a:srgbClr val="C00000"/>
                </a:solidFill>
              </a:rPr>
              <a:t>Cooperatively, we highlighted parts of the question</a:t>
            </a:r>
          </a:p>
          <a:p>
            <a:pPr marL="457200" lvl="0" indent="-368300" rtl="0">
              <a:spcBef>
                <a:spcPts val="0"/>
              </a:spcBef>
              <a:buClr>
                <a:srgbClr val="C00000"/>
              </a:buClr>
              <a:buSzPct val="100000"/>
            </a:pPr>
            <a:r>
              <a:rPr lang="en" sz="2200">
                <a:solidFill>
                  <a:srgbClr val="C00000"/>
                </a:solidFill>
              </a:rPr>
              <a:t>Created the yellow caterpillars and 2 green tiles (leaves) for every caterpillar </a:t>
            </a:r>
          </a:p>
          <a:p>
            <a:pPr lvl="0">
              <a:spcBef>
                <a:spcPts val="0"/>
              </a:spcBef>
              <a:buNone/>
            </a:pPr>
            <a:endParaRPr>
              <a:solidFill>
                <a:srgbClr val="C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99"/>
        <p:cNvGrpSpPr/>
        <p:nvPr/>
      </p:nvGrpSpPr>
      <p:grpSpPr>
        <a:xfrm>
          <a:off x="0" y="0"/>
          <a:ext cx="0" cy="0"/>
          <a:chOff x="0" y="0"/>
          <a:chExt cx="0" cy="0"/>
        </a:xfrm>
      </p:grpSpPr>
      <p:sp>
        <p:nvSpPr>
          <p:cNvPr id="500" name="Shape 500"/>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endParaRPr/>
          </a:p>
        </p:txBody>
      </p:sp>
      <p:sp>
        <p:nvSpPr>
          <p:cNvPr id="501" name="Shape 501"/>
          <p:cNvSpPr txBox="1">
            <a:spLocks noGrp="1"/>
          </p:cNvSpPr>
          <p:nvPr>
            <p:ph type="body" idx="1"/>
          </p:nvPr>
        </p:nvSpPr>
        <p:spPr>
          <a:xfrm>
            <a:off x="393925" y="1063400"/>
            <a:ext cx="7889700" cy="3862500"/>
          </a:xfrm>
          <a:prstGeom prst="rect">
            <a:avLst/>
          </a:prstGeom>
        </p:spPr>
        <p:txBody>
          <a:bodyPr lIns="91425" tIns="91425" rIns="91425" bIns="91425" anchor="t" anchorCtr="0">
            <a:noAutofit/>
          </a:bodyPr>
          <a:lstStyle/>
          <a:p>
            <a:pPr marL="457200" lvl="0" indent="-228600" rtl="0">
              <a:spcBef>
                <a:spcPts val="0"/>
              </a:spcBef>
              <a:buClr>
                <a:srgbClr val="C00000"/>
              </a:buClr>
            </a:pPr>
            <a:r>
              <a:rPr lang="en">
                <a:solidFill>
                  <a:srgbClr val="C00000"/>
                </a:solidFill>
              </a:rPr>
              <a:t>When more caterpillars had to be introduced he could make the connection (with some assistance), of 2 leaves with each caterpillar but added the leaves one at a time, needing more support to develop </a:t>
            </a:r>
          </a:p>
          <a:p>
            <a:pPr lvl="0" rtl="0">
              <a:spcBef>
                <a:spcPts val="0"/>
              </a:spcBef>
              <a:buNone/>
            </a:pPr>
            <a:r>
              <a:rPr lang="en">
                <a:solidFill>
                  <a:srgbClr val="C00000"/>
                </a:solidFill>
              </a:rPr>
              <a:t>     the relationship of </a:t>
            </a:r>
          </a:p>
          <a:p>
            <a:pPr lvl="0" rtl="0">
              <a:spcBef>
                <a:spcPts val="0"/>
              </a:spcBef>
              <a:buNone/>
            </a:pPr>
            <a:r>
              <a:rPr lang="en">
                <a:solidFill>
                  <a:srgbClr val="C00000"/>
                </a:solidFill>
              </a:rPr>
              <a:t>     2 leaves / 1 caterpillar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Shape 206"/>
          <p:cNvPicPr preferRelativeResize="0"/>
          <p:nvPr/>
        </p:nvPicPr>
        <p:blipFill>
          <a:blip r:embed="rId3">
            <a:alphaModFix/>
          </a:blip>
          <a:stretch>
            <a:fillRect/>
          </a:stretch>
        </p:blipFill>
        <p:spPr>
          <a:xfrm>
            <a:off x="2853800" y="1151875"/>
            <a:ext cx="5985860" cy="3552299"/>
          </a:xfrm>
          <a:prstGeom prst="rect">
            <a:avLst/>
          </a:prstGeom>
          <a:noFill/>
          <a:ln>
            <a:noFill/>
          </a:ln>
        </p:spPr>
      </p:pic>
      <p:sp>
        <p:nvSpPr>
          <p:cNvPr id="207" name="Shape 207"/>
          <p:cNvSpPr/>
          <p:nvPr/>
        </p:nvSpPr>
        <p:spPr>
          <a:xfrm>
            <a:off x="1228650" y="192750"/>
            <a:ext cx="6444600" cy="795000"/>
          </a:xfrm>
          <a:prstGeom prst="bevel">
            <a:avLst>
              <a:gd name="adj" fmla="val 12500"/>
            </a:avLst>
          </a:prstGeom>
          <a:solidFill>
            <a:srgbClr val="C27BA0"/>
          </a:solidFill>
          <a:ln w="9525" cap="flat" cmpd="sng">
            <a:solidFill>
              <a:srgbClr val="4C1130"/>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sz="3000"/>
              <a:t>Understanding the Learner Profile</a:t>
            </a:r>
          </a:p>
        </p:txBody>
      </p:sp>
      <p:sp>
        <p:nvSpPr>
          <p:cNvPr id="208" name="Shape 208"/>
          <p:cNvSpPr/>
          <p:nvPr/>
        </p:nvSpPr>
        <p:spPr>
          <a:xfrm>
            <a:off x="397525" y="1276775"/>
            <a:ext cx="2059800" cy="795000"/>
          </a:xfrm>
          <a:prstGeom prst="rect">
            <a:avLst/>
          </a:prstGeom>
          <a:solidFill>
            <a:srgbClr val="D9D2E9"/>
          </a:solidFill>
          <a:ln w="9525" cap="flat" cmpd="sng">
            <a:solidFill>
              <a:srgbClr val="20124D"/>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The psycho-educational assessment</a:t>
            </a:r>
          </a:p>
        </p:txBody>
      </p:sp>
      <p:sp>
        <p:nvSpPr>
          <p:cNvPr id="209" name="Shape 209"/>
          <p:cNvSpPr/>
          <p:nvPr/>
        </p:nvSpPr>
        <p:spPr>
          <a:xfrm>
            <a:off x="397525" y="2324825"/>
            <a:ext cx="2059800" cy="698700"/>
          </a:xfrm>
          <a:prstGeom prst="rect">
            <a:avLst/>
          </a:prstGeom>
          <a:solidFill>
            <a:srgbClr val="D9D2E9"/>
          </a:solidFill>
          <a:ln w="9525" cap="flat" cmpd="sng">
            <a:solidFill>
              <a:srgbClr val="20124D"/>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The cognitive domains and processes</a:t>
            </a:r>
          </a:p>
        </p:txBody>
      </p:sp>
      <p:sp>
        <p:nvSpPr>
          <p:cNvPr id="210" name="Shape 210"/>
          <p:cNvSpPr/>
          <p:nvPr/>
        </p:nvSpPr>
        <p:spPr>
          <a:xfrm>
            <a:off x="397525" y="3252325"/>
            <a:ext cx="2059800" cy="1156500"/>
          </a:xfrm>
          <a:prstGeom prst="rect">
            <a:avLst/>
          </a:prstGeom>
          <a:solidFill>
            <a:srgbClr val="D9D2E9"/>
          </a:solidFill>
          <a:ln w="9525" cap="flat" cmpd="sng">
            <a:solidFill>
              <a:srgbClr val="20124D"/>
            </a:solidFill>
            <a:prstDash val="solid"/>
            <a:round/>
            <a:headEnd type="none" w="med" len="med"/>
            <a:tailEnd type="none" w="med" len="med"/>
          </a:ln>
        </p:spPr>
        <p:txBody>
          <a:bodyPr lIns="91425" tIns="91425" rIns="91425" bIns="91425" anchor="ctr" anchorCtr="0">
            <a:noAutofit/>
          </a:bodyPr>
          <a:lstStyle/>
          <a:p>
            <a:pPr lvl="0" algn="ctr">
              <a:spcBef>
                <a:spcPts val="0"/>
              </a:spcBef>
              <a:buNone/>
            </a:pPr>
            <a:r>
              <a:rPr lang="en"/>
              <a:t>What is a learning disability and how is it diagnosed?</a:t>
            </a:r>
          </a:p>
        </p:txBody>
      </p:sp>
      <p:sp>
        <p:nvSpPr>
          <p:cNvPr id="211" name="Shape 211"/>
          <p:cNvSpPr txBox="1"/>
          <p:nvPr/>
        </p:nvSpPr>
        <p:spPr>
          <a:xfrm>
            <a:off x="1233450" y="4674800"/>
            <a:ext cx="7030800" cy="333000"/>
          </a:xfrm>
          <a:prstGeom prst="rect">
            <a:avLst/>
          </a:prstGeom>
          <a:noFill/>
          <a:ln>
            <a:noFill/>
          </a:ln>
        </p:spPr>
        <p:txBody>
          <a:bodyPr lIns="91425" tIns="91425" rIns="91425" bIns="91425" anchor="t" anchorCtr="0">
            <a:noAutofit/>
          </a:bodyPr>
          <a:lstStyle/>
          <a:p>
            <a:pPr lvl="0">
              <a:spcBef>
                <a:spcPts val="0"/>
              </a:spcBef>
              <a:buNone/>
            </a:pPr>
            <a:r>
              <a:rPr lang="en"/>
              <a:t>Many of the following slides from Adobe Connect Series at Edugains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Shape 507"/>
          <p:cNvSpPr txBox="1">
            <a:spLocks noGrp="1"/>
          </p:cNvSpPr>
          <p:nvPr>
            <p:ph type="title"/>
          </p:nvPr>
        </p:nvSpPr>
        <p:spPr>
          <a:xfrm>
            <a:off x="0" y="-131675"/>
            <a:ext cx="8508600" cy="1133400"/>
          </a:xfrm>
          <a:prstGeom prst="rect">
            <a:avLst/>
          </a:prstGeom>
        </p:spPr>
        <p:txBody>
          <a:bodyPr lIns="91425" tIns="91425" rIns="91425" bIns="91425" anchor="b" anchorCtr="0">
            <a:noAutofit/>
          </a:bodyPr>
          <a:lstStyle/>
          <a:p>
            <a:pPr lvl="0" rtl="0">
              <a:spcBef>
                <a:spcPts val="0"/>
              </a:spcBef>
              <a:buNone/>
            </a:pPr>
            <a:r>
              <a:rPr lang="en" sz="1800">
                <a:solidFill>
                  <a:srgbClr val="0000FF"/>
                </a:solidFill>
              </a:rPr>
              <a:t>Got to 6 but didn’t recognize that he could            Now adding 4 leaves and</a:t>
            </a:r>
          </a:p>
          <a:p>
            <a:pPr lvl="0" rtl="0">
              <a:spcBef>
                <a:spcPts val="0"/>
              </a:spcBef>
              <a:buNone/>
            </a:pPr>
            <a:r>
              <a:rPr lang="en" sz="1800">
                <a:solidFill>
                  <a:srgbClr val="0000FF"/>
                </a:solidFill>
              </a:rPr>
              <a:t>double to get answer.                                                2 caterpillars at a time</a:t>
            </a:r>
          </a:p>
          <a:p>
            <a:pPr lvl="0" rtl="0">
              <a:spcBef>
                <a:spcPts val="0"/>
              </a:spcBef>
              <a:buNone/>
            </a:pPr>
            <a:r>
              <a:rPr lang="en" sz="1800">
                <a:solidFill>
                  <a:srgbClr val="C00000"/>
                </a:solidFill>
              </a:rPr>
              <a:t>Improved organization of tiles                                 Additive relationship</a:t>
            </a:r>
          </a:p>
        </p:txBody>
      </p:sp>
      <p:sp>
        <p:nvSpPr>
          <p:cNvPr id="508" name="Shape 508"/>
          <p:cNvSpPr txBox="1">
            <a:spLocks noGrp="1"/>
          </p:cNvSpPr>
          <p:nvPr>
            <p:ph type="body" idx="1"/>
          </p:nvPr>
        </p:nvSpPr>
        <p:spPr>
          <a:xfrm>
            <a:off x="893625" y="1200150"/>
            <a:ext cx="3136800" cy="3725700"/>
          </a:xfrm>
          <a:prstGeom prst="rect">
            <a:avLst/>
          </a:prstGeom>
        </p:spPr>
        <p:txBody>
          <a:bodyPr lIns="91425" tIns="91425" rIns="91425" bIns="91425" anchor="t" anchorCtr="0">
            <a:noAutofit/>
          </a:bodyPr>
          <a:lstStyle/>
          <a:p>
            <a:pPr lvl="0" rtl="0">
              <a:spcBef>
                <a:spcPts val="0"/>
              </a:spcBef>
              <a:buNone/>
            </a:pPr>
            <a:endParaRPr/>
          </a:p>
        </p:txBody>
      </p:sp>
      <p:sp>
        <p:nvSpPr>
          <p:cNvPr id="510" name="Shape 510"/>
          <p:cNvSpPr txBox="1">
            <a:spLocks noGrp="1"/>
          </p:cNvSpPr>
          <p:nvPr>
            <p:ph type="body" idx="2"/>
          </p:nvPr>
        </p:nvSpPr>
        <p:spPr>
          <a:xfrm>
            <a:off x="4219455" y="1200150"/>
            <a:ext cx="3136800" cy="37257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Shape 516"/>
          <p:cNvSpPr txBox="1">
            <a:spLocks noGrp="1"/>
          </p:cNvSpPr>
          <p:nvPr>
            <p:ph type="title"/>
          </p:nvPr>
        </p:nvSpPr>
        <p:spPr>
          <a:xfrm>
            <a:off x="457200" y="112550"/>
            <a:ext cx="8229600" cy="1418100"/>
          </a:xfrm>
          <a:prstGeom prst="rect">
            <a:avLst/>
          </a:prstGeom>
        </p:spPr>
        <p:txBody>
          <a:bodyPr lIns="91425" tIns="91425" rIns="91425" bIns="91425" anchor="b" anchorCtr="0">
            <a:noAutofit/>
          </a:bodyPr>
          <a:lstStyle/>
          <a:p>
            <a:pPr lvl="0" rtl="0">
              <a:spcBef>
                <a:spcPts val="0"/>
              </a:spcBef>
              <a:buNone/>
            </a:pPr>
            <a:r>
              <a:rPr lang="en" sz="2000">
                <a:solidFill>
                  <a:srgbClr val="0000FF"/>
                </a:solidFill>
              </a:rPr>
              <a:t>Modelled out (his configuration) but now has some difficulty with counting up the leaves and where he started counting. </a:t>
            </a:r>
            <a:r>
              <a:rPr lang="en" sz="2000">
                <a:solidFill>
                  <a:srgbClr val="FF0000"/>
                </a:solidFill>
              </a:rPr>
              <a:t>Teacher move</a:t>
            </a:r>
            <a:r>
              <a:rPr lang="en" sz="2000">
                <a:solidFill>
                  <a:srgbClr val="0000FF"/>
                </a:solidFill>
              </a:rPr>
              <a:t>-Used a pencil to show his starting point. (This helped in his counting as he was forgetting where he started)</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Shape 525"/>
          <p:cNvSpPr txBox="1">
            <a:spLocks noGrp="1"/>
          </p:cNvSpPr>
          <p:nvPr>
            <p:ph type="title"/>
          </p:nvPr>
        </p:nvSpPr>
        <p:spPr>
          <a:xfrm>
            <a:off x="303875" y="205975"/>
            <a:ext cx="8700000" cy="857400"/>
          </a:xfrm>
          <a:prstGeom prst="rect">
            <a:avLst/>
          </a:prstGeom>
        </p:spPr>
        <p:txBody>
          <a:bodyPr lIns="91425" tIns="91425" rIns="91425" bIns="91425" anchor="b" anchorCtr="0">
            <a:noAutofit/>
          </a:bodyPr>
          <a:lstStyle/>
          <a:p>
            <a:pPr lvl="0" rtl="0">
              <a:spcBef>
                <a:spcPts val="0"/>
              </a:spcBef>
              <a:buNone/>
            </a:pPr>
            <a:r>
              <a:rPr lang="en" sz="1800" b="1">
                <a:solidFill>
                  <a:srgbClr val="000000"/>
                </a:solidFill>
              </a:rPr>
              <a:t>When asked if there would be an easier way to show his thinking (getting all confused with starting point) he chose this configuration. When asked how many leaves for 4 or 6 caterpillars, he could easily respond-additively</a:t>
            </a:r>
          </a:p>
        </p:txBody>
      </p:sp>
      <p:sp>
        <p:nvSpPr>
          <p:cNvPr id="529" name="Shape 529"/>
          <p:cNvSpPr txBox="1"/>
          <p:nvPr/>
        </p:nvSpPr>
        <p:spPr>
          <a:xfrm>
            <a:off x="1260550" y="1519425"/>
            <a:ext cx="7045500" cy="756300"/>
          </a:xfrm>
          <a:prstGeom prst="rect">
            <a:avLst/>
          </a:prstGeom>
          <a:noFill/>
          <a:ln>
            <a:noFill/>
          </a:ln>
        </p:spPr>
        <p:txBody>
          <a:bodyPr lIns="91425" tIns="91425" rIns="91425" bIns="91425" anchor="t" anchorCtr="0">
            <a:noAutofit/>
          </a:bodyPr>
          <a:lstStyle/>
          <a:p>
            <a:pPr lvl="0" rtl="0">
              <a:spcBef>
                <a:spcPts val="0"/>
              </a:spcBef>
              <a:buNone/>
            </a:pPr>
            <a:r>
              <a:rPr lang="en" sz="1800" b="1">
                <a:solidFill>
                  <a:srgbClr val="FFFF00"/>
                </a:solidFill>
              </a:rPr>
              <a:t>5 on 1 side, 7 on the other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Shape 535"/>
          <p:cNvSpPr txBox="1">
            <a:spLocks noGrp="1"/>
          </p:cNvSpPr>
          <p:nvPr>
            <p:ph type="ctrTitle"/>
          </p:nvPr>
        </p:nvSpPr>
        <p:spPr>
          <a:xfrm>
            <a:off x="685800" y="1583342"/>
            <a:ext cx="7772400" cy="1159799"/>
          </a:xfrm>
          <a:prstGeom prst="rect">
            <a:avLst/>
          </a:prstGeom>
        </p:spPr>
        <p:txBody>
          <a:bodyPr lIns="91425" tIns="91425" rIns="91425" bIns="91425" anchor="b" anchorCtr="0">
            <a:noAutofit/>
          </a:bodyPr>
          <a:lstStyle/>
          <a:p>
            <a:pPr lvl="0">
              <a:spcBef>
                <a:spcPts val="0"/>
              </a:spcBef>
              <a:buNone/>
            </a:pPr>
            <a:r>
              <a:rPr lang="en"/>
              <a:t>Session Three </a:t>
            </a:r>
          </a:p>
        </p:txBody>
      </p:sp>
      <p:sp>
        <p:nvSpPr>
          <p:cNvPr id="536" name="Shape 536"/>
          <p:cNvSpPr txBox="1">
            <a:spLocks noGrp="1"/>
          </p:cNvSpPr>
          <p:nvPr>
            <p:ph type="subTitle" idx="1"/>
          </p:nvPr>
        </p:nvSpPr>
        <p:spPr>
          <a:xfrm>
            <a:off x="685800" y="2840053"/>
            <a:ext cx="7772400" cy="784799"/>
          </a:xfrm>
          <a:prstGeom prst="rect">
            <a:avLst/>
          </a:prstGeom>
        </p:spPr>
        <p:txBody>
          <a:bodyPr lIns="91425" tIns="91425" rIns="91425" bIns="91425" anchor="t" anchorCtr="0">
            <a:noAutofit/>
          </a:bodyPr>
          <a:lstStyle/>
          <a:p>
            <a:pPr lvl="0">
              <a:spcBef>
                <a:spcPts val="0"/>
              </a:spcBef>
              <a:buNone/>
            </a:pPr>
            <a:r>
              <a:rPr lang="en" dirty="0"/>
              <a:t> Grade 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a:spLocks noGrp="1"/>
          </p:cNvSpPr>
          <p:nvPr>
            <p:ph type="ctrTitle"/>
          </p:nvPr>
        </p:nvSpPr>
        <p:spPr>
          <a:xfrm>
            <a:off x="721425" y="2838937"/>
            <a:ext cx="7457099" cy="1159799"/>
          </a:xfrm>
          <a:prstGeom prst="rect">
            <a:avLst/>
          </a:prstGeom>
        </p:spPr>
        <p:txBody>
          <a:bodyPr lIns="91425" tIns="91425" rIns="91425" bIns="91425" anchor="t" anchorCtr="0">
            <a:noAutofit/>
          </a:bodyPr>
          <a:lstStyle/>
          <a:p>
            <a:pPr lvl="0" rtl="0">
              <a:spcBef>
                <a:spcPts val="0"/>
              </a:spcBef>
              <a:buNone/>
            </a:pPr>
            <a:r>
              <a:rPr lang="en"/>
              <a:t>Caterpillar-Extended</a:t>
            </a:r>
          </a:p>
          <a:p>
            <a:pPr lvl="0" rtl="0">
              <a:spcBef>
                <a:spcPts val="0"/>
              </a:spcBef>
              <a:buNone/>
            </a:pPr>
            <a:r>
              <a:rPr lang="en" sz="3600"/>
              <a:t>Session Three</a:t>
            </a:r>
          </a:p>
        </p:txBody>
      </p:sp>
      <p:pic>
        <p:nvPicPr>
          <p:cNvPr id="542" name="Shape 542"/>
          <p:cNvPicPr preferRelativeResize="0"/>
          <p:nvPr/>
        </p:nvPicPr>
        <p:blipFill>
          <a:blip r:embed="rId3">
            <a:alphaModFix/>
          </a:blip>
          <a:stretch>
            <a:fillRect/>
          </a:stretch>
        </p:blipFill>
        <p:spPr>
          <a:xfrm>
            <a:off x="5447375" y="0"/>
            <a:ext cx="3241425" cy="245071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46"/>
        <p:cNvGrpSpPr/>
        <p:nvPr/>
      </p:nvGrpSpPr>
      <p:grpSpPr>
        <a:xfrm>
          <a:off x="0" y="0"/>
          <a:ext cx="0" cy="0"/>
          <a:chOff x="0" y="0"/>
          <a:chExt cx="0" cy="0"/>
        </a:xfrm>
      </p:grpSpPr>
      <p:sp>
        <p:nvSpPr>
          <p:cNvPr id="547" name="Shape 547"/>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r>
              <a:rPr lang="en"/>
              <a:t>Minds On</a:t>
            </a:r>
          </a:p>
        </p:txBody>
      </p:sp>
      <p:sp>
        <p:nvSpPr>
          <p:cNvPr id="548" name="Shape 548"/>
          <p:cNvSpPr txBox="1">
            <a:spLocks noGrp="1"/>
          </p:cNvSpPr>
          <p:nvPr>
            <p:ph type="body" idx="1"/>
          </p:nvPr>
        </p:nvSpPr>
        <p:spPr>
          <a:xfrm>
            <a:off x="562750" y="1373600"/>
            <a:ext cx="8231100" cy="3552300"/>
          </a:xfrm>
          <a:prstGeom prst="rect">
            <a:avLst/>
          </a:prstGeom>
          <a:ln w="9525" cap="flat" cmpd="sng">
            <a:solidFill>
              <a:srgbClr val="1C4587"/>
            </a:solidFill>
            <a:prstDash val="solid"/>
            <a:round/>
            <a:headEnd type="none" w="med" len="med"/>
            <a:tailEnd type="none" w="med" len="med"/>
          </a:ln>
        </p:spPr>
        <p:txBody>
          <a:bodyPr lIns="91425" tIns="91425" rIns="91425" bIns="91425" anchor="t" anchorCtr="0">
            <a:noAutofit/>
          </a:bodyPr>
          <a:lstStyle/>
          <a:p>
            <a:pPr lvl="0" rtl="0">
              <a:spcBef>
                <a:spcPts val="0"/>
              </a:spcBef>
              <a:buNone/>
            </a:pPr>
            <a:r>
              <a:rPr lang="en"/>
              <a:t>    Group 1							Group 2</a:t>
            </a:r>
          </a:p>
        </p:txBody>
      </p:sp>
      <p:pic>
        <p:nvPicPr>
          <p:cNvPr id="549" name="Shape 549"/>
          <p:cNvPicPr preferRelativeResize="0"/>
          <p:nvPr/>
        </p:nvPicPr>
        <p:blipFill>
          <a:blip r:embed="rId3">
            <a:alphaModFix/>
          </a:blip>
          <a:stretch>
            <a:fillRect/>
          </a:stretch>
        </p:blipFill>
        <p:spPr>
          <a:xfrm>
            <a:off x="893699" y="2220300"/>
            <a:ext cx="1755772" cy="1633798"/>
          </a:xfrm>
          <a:prstGeom prst="rect">
            <a:avLst/>
          </a:prstGeom>
          <a:noFill/>
          <a:ln>
            <a:noFill/>
          </a:ln>
        </p:spPr>
      </p:pic>
      <p:pic>
        <p:nvPicPr>
          <p:cNvPr id="550" name="Shape 550"/>
          <p:cNvPicPr preferRelativeResize="0"/>
          <p:nvPr/>
        </p:nvPicPr>
        <p:blipFill>
          <a:blip r:embed="rId4">
            <a:alphaModFix/>
          </a:blip>
          <a:stretch>
            <a:fillRect/>
          </a:stretch>
        </p:blipFill>
        <p:spPr>
          <a:xfrm>
            <a:off x="3586575" y="1978143"/>
            <a:ext cx="5464250" cy="2650331"/>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5" name="Shape 555"/>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r>
              <a:rPr lang="en"/>
              <a:t>How many biscuits?</a:t>
            </a:r>
          </a:p>
        </p:txBody>
      </p:sp>
      <p:sp>
        <p:nvSpPr>
          <p:cNvPr id="556" name="Shape 556"/>
          <p:cNvSpPr txBox="1">
            <a:spLocks noGrp="1"/>
          </p:cNvSpPr>
          <p:nvPr>
            <p:ph type="body" idx="1"/>
          </p:nvPr>
        </p:nvSpPr>
        <p:spPr>
          <a:xfrm>
            <a:off x="465200" y="1373587"/>
            <a:ext cx="4201799" cy="3552300"/>
          </a:xfrm>
          <a:prstGeom prst="rect">
            <a:avLst/>
          </a:prstGeom>
        </p:spPr>
        <p:txBody>
          <a:bodyPr lIns="91425" tIns="91425" rIns="91425" bIns="91425" anchor="t" anchorCtr="0">
            <a:noAutofit/>
          </a:bodyPr>
          <a:lstStyle/>
          <a:p>
            <a:pPr lvl="0" rtl="0">
              <a:spcBef>
                <a:spcPts val="0"/>
              </a:spcBef>
              <a:buNone/>
            </a:pPr>
            <a:r>
              <a:rPr lang="en"/>
              <a:t>The Petawawa SPCA has many dogs in the kennel.  Two dogs eat 5 biscuits.</a:t>
            </a:r>
          </a:p>
          <a:p>
            <a:pPr marL="457200" lvl="0" indent="-228600" rtl="0">
              <a:spcBef>
                <a:spcPts val="0"/>
              </a:spcBef>
            </a:pPr>
            <a:r>
              <a:rPr lang="en"/>
              <a:t>How many biscuits would be needed if they had 12 dogs?</a:t>
            </a:r>
          </a:p>
        </p:txBody>
      </p:sp>
      <p:pic>
        <p:nvPicPr>
          <p:cNvPr id="557" name="Shape 557"/>
          <p:cNvPicPr preferRelativeResize="0"/>
          <p:nvPr/>
        </p:nvPicPr>
        <p:blipFill>
          <a:blip r:embed="rId3">
            <a:alphaModFix/>
          </a:blip>
          <a:stretch>
            <a:fillRect/>
          </a:stretch>
        </p:blipFill>
        <p:spPr>
          <a:xfrm>
            <a:off x="4667050" y="1373587"/>
            <a:ext cx="4336900" cy="3278962"/>
          </a:xfrm>
          <a:prstGeom prst="rect">
            <a:avLst/>
          </a:prstGeom>
          <a:noFill/>
          <a:ln>
            <a:noFill/>
          </a:ln>
        </p:spPr>
      </p:pic>
      <p:pic>
        <p:nvPicPr>
          <p:cNvPr id="558" name="Shape 558"/>
          <p:cNvPicPr preferRelativeResize="0"/>
          <p:nvPr/>
        </p:nvPicPr>
        <p:blipFill>
          <a:blip r:embed="rId4">
            <a:alphaModFix/>
          </a:blip>
          <a:stretch>
            <a:fillRect/>
          </a:stretch>
        </p:blipFill>
        <p:spPr>
          <a:xfrm>
            <a:off x="6486462" y="111562"/>
            <a:ext cx="1678781" cy="1457325"/>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Shape 563"/>
          <p:cNvSpPr txBox="1">
            <a:spLocks noGrp="1"/>
          </p:cNvSpPr>
          <p:nvPr>
            <p:ph type="title"/>
          </p:nvPr>
        </p:nvSpPr>
        <p:spPr>
          <a:xfrm>
            <a:off x="489024" y="206000"/>
            <a:ext cx="6867300" cy="857400"/>
          </a:xfrm>
          <a:prstGeom prst="rect">
            <a:avLst/>
          </a:prstGeom>
        </p:spPr>
        <p:txBody>
          <a:bodyPr lIns="91425" tIns="91425" rIns="91425" bIns="91425" anchor="b" anchorCtr="0">
            <a:noAutofit/>
          </a:bodyPr>
          <a:lstStyle/>
          <a:p>
            <a:pPr lvl="0">
              <a:spcBef>
                <a:spcPts val="0"/>
              </a:spcBef>
              <a:buNone/>
            </a:pPr>
            <a:r>
              <a:rPr lang="en">
                <a:solidFill>
                  <a:srgbClr val="9900FF"/>
                </a:solidFill>
                <a:latin typeface="Arial"/>
                <a:ea typeface="Arial"/>
                <a:cs typeface="Arial"/>
                <a:sym typeface="Arial"/>
              </a:rPr>
              <a:t>Wonderings...</a:t>
            </a:r>
          </a:p>
        </p:txBody>
      </p:sp>
      <p:sp>
        <p:nvSpPr>
          <p:cNvPr id="564" name="Shape 564"/>
          <p:cNvSpPr txBox="1">
            <a:spLocks noGrp="1"/>
          </p:cNvSpPr>
          <p:nvPr>
            <p:ph type="body" idx="1"/>
          </p:nvPr>
        </p:nvSpPr>
        <p:spPr>
          <a:xfrm>
            <a:off x="489025" y="976925"/>
            <a:ext cx="8121300" cy="3948900"/>
          </a:xfrm>
          <a:prstGeom prst="rect">
            <a:avLst/>
          </a:prstGeom>
        </p:spPr>
        <p:txBody>
          <a:bodyPr lIns="91425" tIns="91425" rIns="91425" bIns="91425" anchor="t" anchorCtr="0">
            <a:noAutofit/>
          </a:bodyPr>
          <a:lstStyle/>
          <a:p>
            <a:pPr lvl="0" rtl="0">
              <a:spcBef>
                <a:spcPts val="0"/>
              </a:spcBef>
              <a:buNone/>
            </a:pPr>
            <a:r>
              <a:rPr lang="en" sz="2400">
                <a:solidFill>
                  <a:srgbClr val="9900FF"/>
                </a:solidFill>
                <a:latin typeface="Arial"/>
                <a:ea typeface="Arial"/>
                <a:cs typeface="Arial"/>
                <a:sym typeface="Arial"/>
              </a:rPr>
              <a:t>How to assist with understanding the question?</a:t>
            </a:r>
          </a:p>
          <a:p>
            <a:pPr lvl="0" rtl="0">
              <a:spcBef>
                <a:spcPts val="0"/>
              </a:spcBef>
              <a:buNone/>
            </a:pPr>
            <a:r>
              <a:rPr lang="en" sz="2400">
                <a:solidFill>
                  <a:srgbClr val="9900FF"/>
                </a:solidFill>
                <a:latin typeface="Arial"/>
                <a:ea typeface="Arial"/>
                <a:cs typeface="Arial"/>
                <a:sym typeface="Arial"/>
              </a:rPr>
              <a:t>How to effectively use the manips/organized work space?</a:t>
            </a:r>
          </a:p>
          <a:p>
            <a:pPr lvl="0" rtl="0">
              <a:spcBef>
                <a:spcPts val="0"/>
              </a:spcBef>
              <a:buNone/>
            </a:pPr>
            <a:r>
              <a:rPr lang="en" sz="2400">
                <a:solidFill>
                  <a:srgbClr val="9900FF"/>
                </a:solidFill>
                <a:latin typeface="Arial"/>
                <a:ea typeface="Arial"/>
                <a:cs typeface="Arial"/>
                <a:sym typeface="Arial"/>
              </a:rPr>
              <a:t>Modelling with tiles= transfer to T chart?</a:t>
            </a:r>
          </a:p>
          <a:p>
            <a:pPr lvl="0" rtl="0">
              <a:spcBef>
                <a:spcPts val="0"/>
              </a:spcBef>
              <a:buNone/>
            </a:pPr>
            <a:r>
              <a:rPr lang="en" sz="2400">
                <a:solidFill>
                  <a:srgbClr val="9900FF"/>
                </a:solidFill>
                <a:latin typeface="Arial"/>
                <a:ea typeface="Arial"/>
                <a:cs typeface="Arial"/>
                <a:sym typeface="Arial"/>
              </a:rPr>
              <a:t>Would this help with seeing a pattern, thinking of units, multiplicative thinking</a:t>
            </a:r>
          </a:p>
          <a:p>
            <a:pPr lvl="0" rtl="0">
              <a:spcBef>
                <a:spcPts val="0"/>
              </a:spcBef>
              <a:buNone/>
            </a:pPr>
            <a:r>
              <a:rPr lang="en" sz="2400">
                <a:solidFill>
                  <a:srgbClr val="9900FF"/>
                </a:solidFill>
                <a:latin typeface="Arial"/>
                <a:ea typeface="Arial"/>
                <a:cs typeface="Arial"/>
                <a:sym typeface="Arial"/>
              </a:rPr>
              <a:t>How to promote unitizing?</a:t>
            </a:r>
          </a:p>
          <a:p>
            <a:pPr lvl="0" rtl="0">
              <a:spcBef>
                <a:spcPts val="0"/>
              </a:spcBef>
              <a:buNone/>
            </a:pPr>
            <a:r>
              <a:rPr lang="en" sz="2400">
                <a:solidFill>
                  <a:srgbClr val="9900FF"/>
                </a:solidFill>
                <a:latin typeface="Arial"/>
                <a:ea typeface="Arial"/>
                <a:cs typeface="Arial"/>
                <a:sym typeface="Arial"/>
              </a:rPr>
              <a:t>How to build the foundation for future work with fractions etc?</a:t>
            </a:r>
          </a:p>
          <a:p>
            <a:pPr lvl="0">
              <a:spcBef>
                <a:spcPts val="0"/>
              </a:spcBef>
              <a:buNone/>
            </a:pPr>
            <a:endParaRPr>
              <a:solidFill>
                <a:srgbClr val="0000FF"/>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Shape 574"/>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lgn="ctr" rtl="0">
              <a:spcBef>
                <a:spcPts val="600"/>
              </a:spcBef>
              <a:buClr>
                <a:schemeClr val="dk1"/>
              </a:buClr>
              <a:buSzPct val="36666"/>
              <a:buFont typeface="Arial"/>
              <a:buNone/>
            </a:pPr>
            <a:r>
              <a:rPr lang="en" sz="3000">
                <a:solidFill>
                  <a:srgbClr val="677480"/>
                </a:solidFill>
                <a:latin typeface="Lato"/>
                <a:ea typeface="Lato"/>
                <a:cs typeface="Lato"/>
                <a:sym typeface="Lato"/>
              </a:rPr>
              <a:t>Final Video</a:t>
            </a:r>
          </a:p>
        </p:txBody>
      </p:sp>
      <p:sp>
        <p:nvSpPr>
          <p:cNvPr id="575" name="Shape 575"/>
          <p:cNvSpPr txBox="1">
            <a:spLocks noGrp="1"/>
          </p:cNvSpPr>
          <p:nvPr>
            <p:ph type="body" idx="1"/>
          </p:nvPr>
        </p:nvSpPr>
        <p:spPr>
          <a:xfrm>
            <a:off x="893700" y="990901"/>
            <a:ext cx="6462600" cy="3935100"/>
          </a:xfrm>
          <a:prstGeom prst="rect">
            <a:avLst/>
          </a:prstGeom>
        </p:spPr>
        <p:txBody>
          <a:bodyPr lIns="91425" tIns="91425" rIns="91425" bIns="91425" anchor="t" anchorCtr="0">
            <a:noAutofit/>
          </a:bodyPr>
          <a:lstStyle/>
          <a:p>
            <a:pPr lvl="0" rtl="0">
              <a:spcBef>
                <a:spcPts val="0"/>
              </a:spcBef>
              <a:buNone/>
            </a:pPr>
            <a:r>
              <a:rPr lang="en" sz="2400">
                <a:solidFill>
                  <a:srgbClr val="FF0000"/>
                </a:solidFill>
              </a:rPr>
              <a:t>Structure to support working memory, organization and attention</a:t>
            </a:r>
          </a:p>
          <a:p>
            <a:pPr lvl="0">
              <a:spcBef>
                <a:spcPts val="0"/>
              </a:spcBef>
              <a:buNone/>
            </a:pPr>
            <a:r>
              <a:rPr lang="en" sz="2400">
                <a:solidFill>
                  <a:srgbClr val="FF0000"/>
                </a:solidFill>
              </a:rPr>
              <a:t>Modelling with tiles and transfer to</a:t>
            </a:r>
          </a:p>
          <a:p>
            <a:pPr lvl="0" rtl="0">
              <a:spcBef>
                <a:spcPts val="0"/>
              </a:spcBef>
              <a:buNone/>
            </a:pPr>
            <a:r>
              <a:rPr lang="en" sz="2400">
                <a:solidFill>
                  <a:srgbClr val="FF0000"/>
                </a:solidFill>
              </a:rPr>
              <a:t> T chart</a:t>
            </a:r>
          </a:p>
          <a:p>
            <a:pPr lvl="0">
              <a:spcBef>
                <a:spcPts val="0"/>
              </a:spcBef>
              <a:buNone/>
            </a:pPr>
            <a:r>
              <a:rPr lang="en" sz="2400">
                <a:solidFill>
                  <a:srgbClr val="00FF00"/>
                </a:solidFill>
              </a:rPr>
              <a:t>Able to predict and generalize </a:t>
            </a:r>
          </a:p>
          <a:p>
            <a:pPr lvl="0">
              <a:spcBef>
                <a:spcPts val="0"/>
              </a:spcBef>
              <a:buNone/>
            </a:pPr>
            <a:r>
              <a:rPr lang="en" sz="2400">
                <a:solidFill>
                  <a:srgbClr val="00FF00"/>
                </a:solidFill>
              </a:rPr>
              <a:t>somewhat - some confusion when</a:t>
            </a:r>
          </a:p>
          <a:p>
            <a:pPr lvl="0">
              <a:spcBef>
                <a:spcPts val="0"/>
              </a:spcBef>
              <a:buNone/>
            </a:pPr>
            <a:r>
              <a:rPr lang="en" sz="2400">
                <a:solidFill>
                  <a:srgbClr val="00FF00"/>
                </a:solidFill>
              </a:rPr>
              <a:t> pushing questioning past very</a:t>
            </a:r>
          </a:p>
          <a:p>
            <a:pPr lvl="0" rtl="0">
              <a:spcBef>
                <a:spcPts val="0"/>
              </a:spcBef>
              <a:buNone/>
            </a:pPr>
            <a:r>
              <a:rPr lang="en" sz="2400">
                <a:solidFill>
                  <a:srgbClr val="00FF00"/>
                </a:solidFill>
              </a:rPr>
              <a:t> predictable pattern</a:t>
            </a:r>
          </a:p>
        </p:txBody>
      </p:sp>
      <p:pic>
        <p:nvPicPr>
          <p:cNvPr id="576" name="Shape 576"/>
          <p:cNvPicPr preferRelativeResize="0"/>
          <p:nvPr/>
        </p:nvPicPr>
        <p:blipFill rotWithShape="1">
          <a:blip r:embed="rId3">
            <a:alphaModFix/>
          </a:blip>
          <a:srcRect t="9885" r="-8873"/>
          <a:stretch/>
        </p:blipFill>
        <p:spPr>
          <a:xfrm>
            <a:off x="6131525" y="498675"/>
            <a:ext cx="3387574" cy="44273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a:spLocks noGrp="1"/>
          </p:cNvSpPr>
          <p:nvPr>
            <p:ph type="title"/>
          </p:nvPr>
        </p:nvSpPr>
        <p:spPr>
          <a:xfrm>
            <a:off x="898350" y="232200"/>
            <a:ext cx="6453300" cy="579900"/>
          </a:xfrm>
          <a:prstGeom prst="rect">
            <a:avLst/>
          </a:prstGeom>
        </p:spPr>
        <p:txBody>
          <a:bodyPr lIns="91425" tIns="91425" rIns="91425" bIns="91425" anchor="b" anchorCtr="0">
            <a:noAutofit/>
          </a:bodyPr>
          <a:lstStyle/>
          <a:p>
            <a:pPr lvl="0" algn="ctr" rtl="0">
              <a:spcBef>
                <a:spcPts val="0"/>
              </a:spcBef>
              <a:buNone/>
            </a:pPr>
            <a:r>
              <a:rPr lang="en" sz="2400" b="1">
                <a:solidFill>
                  <a:srgbClr val="741B47"/>
                </a:solidFill>
              </a:rPr>
              <a:t>What might an LD profile look like?</a:t>
            </a:r>
          </a:p>
        </p:txBody>
      </p:sp>
      <p:pic>
        <p:nvPicPr>
          <p:cNvPr id="217" name="Shape 217" descr="LD prof.png"/>
          <p:cNvPicPr preferRelativeResize="0"/>
          <p:nvPr/>
        </p:nvPicPr>
        <p:blipFill>
          <a:blip r:embed="rId3">
            <a:alphaModFix/>
          </a:blip>
          <a:stretch>
            <a:fillRect/>
          </a:stretch>
        </p:blipFill>
        <p:spPr>
          <a:xfrm>
            <a:off x="1097425" y="751875"/>
            <a:ext cx="6696125" cy="406777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Shape 581"/>
          <p:cNvSpPr txBox="1">
            <a:spLocks noGrp="1"/>
          </p:cNvSpPr>
          <p:nvPr>
            <p:ph type="title"/>
          </p:nvPr>
        </p:nvSpPr>
        <p:spPr>
          <a:xfrm>
            <a:off x="518050" y="206000"/>
            <a:ext cx="8190000" cy="857400"/>
          </a:xfrm>
          <a:prstGeom prst="rect">
            <a:avLst/>
          </a:prstGeom>
        </p:spPr>
        <p:txBody>
          <a:bodyPr lIns="91425" tIns="91425" rIns="91425" bIns="91425" anchor="b" anchorCtr="0">
            <a:noAutofit/>
          </a:bodyPr>
          <a:lstStyle/>
          <a:p>
            <a:pPr lvl="0">
              <a:spcBef>
                <a:spcPts val="0"/>
              </a:spcBef>
              <a:buNone/>
            </a:pPr>
            <a:r>
              <a:rPr lang="en" sz="2400" b="1"/>
              <a:t>Individual Task in Classroom</a:t>
            </a:r>
            <a:r>
              <a:rPr lang="en" sz="2400"/>
              <a:t>- 6 deeds every 4 days, how many in 32 days?</a:t>
            </a:r>
          </a:p>
        </p:txBody>
      </p:sp>
      <p:sp>
        <p:nvSpPr>
          <p:cNvPr id="582" name="Shape 582">
            <a:hlinkClick r:id="rId3"/>
          </p:cNvPr>
          <p:cNvSpPr txBox="1">
            <a:spLocks noGrp="1"/>
          </p:cNvSpPr>
          <p:nvPr>
            <p:ph type="body" idx="1"/>
          </p:nvPr>
        </p:nvSpPr>
        <p:spPr>
          <a:xfrm>
            <a:off x="197350" y="883650"/>
            <a:ext cx="7122000" cy="3976200"/>
          </a:xfrm>
          <a:prstGeom prst="rect">
            <a:avLst/>
          </a:prstGeom>
        </p:spPr>
        <p:txBody>
          <a:bodyPr lIns="91425" tIns="91425" rIns="91425" bIns="91425" anchor="t" anchorCtr="0">
            <a:noAutofit/>
          </a:bodyPr>
          <a:lstStyle/>
          <a:p>
            <a:pPr lvl="0" rtl="0">
              <a:spcBef>
                <a:spcPts val="0"/>
              </a:spcBef>
              <a:buNone/>
            </a:pPr>
            <a:r>
              <a:rPr lang="en" dirty="0"/>
              <a:t>Back in classroom-</a:t>
            </a:r>
          </a:p>
          <a:p>
            <a:pPr lvl="0" rtl="0">
              <a:spcBef>
                <a:spcPts val="0"/>
              </a:spcBef>
              <a:buNone/>
            </a:pPr>
            <a:r>
              <a:rPr lang="en" dirty="0"/>
              <a:t> misconception</a:t>
            </a:r>
          </a:p>
          <a:p>
            <a:pPr marL="457200" lvl="0" indent="-228600" rtl="0">
              <a:spcBef>
                <a:spcPts val="0"/>
              </a:spcBef>
            </a:pPr>
            <a:r>
              <a:rPr lang="en" dirty="0"/>
              <a:t>multiplied 6 X 32</a:t>
            </a:r>
          </a:p>
          <a:p>
            <a:pPr marL="457200" lvl="0" indent="-228600" rtl="0">
              <a:spcBef>
                <a:spcPts val="0"/>
              </a:spcBef>
            </a:pPr>
            <a:r>
              <a:rPr lang="en" dirty="0"/>
              <a:t>Re-directed to try t-chart </a:t>
            </a:r>
            <a:endParaRPr lang="en" sz="1400" u="sng" dirty="0">
              <a:solidFill>
                <a:schemeClr val="hlink"/>
              </a:solidFill>
              <a:latin typeface="Arial"/>
              <a:ea typeface="Arial"/>
              <a:cs typeface="Arial"/>
              <a:sym typeface="Arial"/>
              <a:hlinkClick r:id="rId3"/>
            </a:endParaRPr>
          </a:p>
          <a:p>
            <a:pPr lvl="0" rtl="0">
              <a:spcBef>
                <a:spcPts val="0"/>
              </a:spcBef>
              <a:buClr>
                <a:srgbClr val="000000"/>
              </a:buClr>
              <a:buSzPct val="78571"/>
              <a:buFont typeface="Arial"/>
              <a:buNone/>
            </a:pPr>
            <a:endParaRPr sz="1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Shape 588"/>
          <p:cNvSpPr txBox="1">
            <a:spLocks noGrp="1"/>
          </p:cNvSpPr>
          <p:nvPr>
            <p:ph type="title"/>
          </p:nvPr>
        </p:nvSpPr>
        <p:spPr>
          <a:xfrm>
            <a:off x="893700" y="206000"/>
            <a:ext cx="7715700" cy="857400"/>
          </a:xfrm>
          <a:prstGeom prst="rect">
            <a:avLst/>
          </a:prstGeom>
        </p:spPr>
        <p:txBody>
          <a:bodyPr lIns="91425" tIns="91425" rIns="91425" bIns="91425" anchor="b" anchorCtr="0">
            <a:noAutofit/>
          </a:bodyPr>
          <a:lstStyle/>
          <a:p>
            <a:pPr lvl="0">
              <a:spcBef>
                <a:spcPts val="0"/>
              </a:spcBef>
              <a:buNone/>
            </a:pPr>
            <a:r>
              <a:rPr lang="en"/>
              <a:t>Noah in Grade 6-EQAO Question</a:t>
            </a:r>
          </a:p>
        </p:txBody>
      </p:sp>
      <p:sp>
        <p:nvSpPr>
          <p:cNvPr id="589" name="Shape 589"/>
          <p:cNvSpPr txBox="1">
            <a:spLocks noGrp="1"/>
          </p:cNvSpPr>
          <p:nvPr>
            <p:ph type="body" idx="1"/>
          </p:nvPr>
        </p:nvSpPr>
        <p:spPr>
          <a:xfrm>
            <a:off x="893700" y="1373600"/>
            <a:ext cx="7567800" cy="3552300"/>
          </a:xfrm>
          <a:prstGeom prst="rect">
            <a:avLst/>
          </a:prstGeom>
        </p:spPr>
        <p:txBody>
          <a:bodyPr lIns="91425" tIns="91425" rIns="91425" bIns="91425" anchor="t" anchorCtr="0">
            <a:noAutofit/>
          </a:bodyPr>
          <a:lstStyle/>
          <a:p>
            <a:pPr lvl="0">
              <a:spcBef>
                <a:spcPts val="0"/>
              </a:spcBef>
              <a:buNone/>
            </a:pPr>
            <a:endParaRPr/>
          </a:p>
        </p:txBody>
      </p:sp>
      <p:pic>
        <p:nvPicPr>
          <p:cNvPr id="590" name="Shape 590"/>
          <p:cNvPicPr preferRelativeResize="0"/>
          <p:nvPr/>
        </p:nvPicPr>
        <p:blipFill>
          <a:blip r:embed="rId3">
            <a:alphaModFix/>
          </a:blip>
          <a:stretch>
            <a:fillRect/>
          </a:stretch>
        </p:blipFill>
        <p:spPr>
          <a:xfrm>
            <a:off x="3349700" y="1063401"/>
            <a:ext cx="5528500" cy="3710174"/>
          </a:xfrm>
          <a:prstGeom prst="rect">
            <a:avLst/>
          </a:prstGeom>
          <a:noFill/>
          <a:ln>
            <a:noFill/>
          </a:ln>
        </p:spPr>
      </p:pic>
      <p:pic>
        <p:nvPicPr>
          <p:cNvPr id="591" name="Shape 591"/>
          <p:cNvPicPr preferRelativeResize="0"/>
          <p:nvPr/>
        </p:nvPicPr>
        <p:blipFill>
          <a:blip r:embed="rId4">
            <a:alphaModFix/>
          </a:blip>
          <a:stretch>
            <a:fillRect/>
          </a:stretch>
        </p:blipFill>
        <p:spPr>
          <a:xfrm>
            <a:off x="298674" y="1149975"/>
            <a:ext cx="3673050" cy="300037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sp>
        <p:nvSpPr>
          <p:cNvPr id="596" name="Shape 59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CASL on Stickie Notes</a:t>
            </a:r>
          </a:p>
        </p:txBody>
      </p:sp>
      <p:pic>
        <p:nvPicPr>
          <p:cNvPr id="597" name="Shape 597"/>
          <p:cNvPicPr preferRelativeResize="0"/>
          <p:nvPr/>
        </p:nvPicPr>
        <p:blipFill>
          <a:blip r:embed="rId3">
            <a:alphaModFix/>
          </a:blip>
          <a:stretch>
            <a:fillRect/>
          </a:stretch>
        </p:blipFill>
        <p:spPr>
          <a:xfrm>
            <a:off x="4086137" y="966437"/>
            <a:ext cx="4943475" cy="3876675"/>
          </a:xfrm>
          <a:prstGeom prst="rect">
            <a:avLst/>
          </a:prstGeom>
          <a:noFill/>
          <a:ln>
            <a:noFill/>
          </a:ln>
        </p:spPr>
      </p:pic>
      <p:pic>
        <p:nvPicPr>
          <p:cNvPr id="598" name="Shape 598"/>
          <p:cNvPicPr preferRelativeResize="0"/>
          <p:nvPr/>
        </p:nvPicPr>
        <p:blipFill>
          <a:blip r:embed="rId4">
            <a:alphaModFix/>
          </a:blip>
          <a:stretch>
            <a:fillRect/>
          </a:stretch>
        </p:blipFill>
        <p:spPr>
          <a:xfrm>
            <a:off x="0" y="1090275"/>
            <a:ext cx="4391100" cy="375285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Shape 603"/>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pic>
        <p:nvPicPr>
          <p:cNvPr id="604" name="Shape 604"/>
          <p:cNvPicPr preferRelativeResize="0"/>
          <p:nvPr/>
        </p:nvPicPr>
        <p:blipFill>
          <a:blip r:embed="rId3">
            <a:alphaModFix/>
          </a:blip>
          <a:stretch>
            <a:fillRect/>
          </a:stretch>
        </p:blipFill>
        <p:spPr>
          <a:xfrm>
            <a:off x="2071687" y="700087"/>
            <a:ext cx="5000625" cy="374332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Shape 609"/>
          <p:cNvSpPr txBox="1">
            <a:spLocks noGrp="1"/>
          </p:cNvSpPr>
          <p:nvPr>
            <p:ph type="title"/>
          </p:nvPr>
        </p:nvSpPr>
        <p:spPr>
          <a:xfrm>
            <a:off x="481050" y="206000"/>
            <a:ext cx="8029800" cy="857400"/>
          </a:xfrm>
          <a:prstGeom prst="rect">
            <a:avLst/>
          </a:prstGeom>
        </p:spPr>
        <p:txBody>
          <a:bodyPr lIns="91425" tIns="91425" rIns="91425" bIns="91425" anchor="b" anchorCtr="0">
            <a:noAutofit/>
          </a:bodyPr>
          <a:lstStyle/>
          <a:p>
            <a:pPr lvl="0" algn="ctr" rtl="0">
              <a:spcBef>
                <a:spcPts val="0"/>
              </a:spcBef>
              <a:buNone/>
            </a:pPr>
            <a:r>
              <a:rPr lang="en" b="1" dirty="0">
                <a:solidFill>
                  <a:srgbClr val="000000"/>
                </a:solidFill>
                <a:latin typeface="Arial"/>
                <a:ea typeface="Arial"/>
                <a:cs typeface="Arial"/>
                <a:sym typeface="Arial"/>
              </a:rPr>
              <a:t> Classroom Application </a:t>
            </a:r>
          </a:p>
        </p:txBody>
      </p:sp>
      <p:sp>
        <p:nvSpPr>
          <p:cNvPr id="610" name="Shape 610"/>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r>
              <a:rPr lang="en" sz="2400">
                <a:solidFill>
                  <a:schemeClr val="dk1"/>
                </a:solidFill>
                <a:latin typeface="Arial"/>
                <a:ea typeface="Arial"/>
                <a:cs typeface="Arial"/>
                <a:sym typeface="Arial"/>
              </a:rPr>
              <a:t>We tried to extrapolate the learning from the </a:t>
            </a:r>
            <a:r>
              <a:rPr lang="en" sz="2400" b="1">
                <a:solidFill>
                  <a:srgbClr val="980000"/>
                </a:solidFill>
                <a:latin typeface="Arial"/>
                <a:ea typeface="Arial"/>
                <a:cs typeface="Arial"/>
                <a:sym typeface="Arial"/>
              </a:rPr>
              <a:t>CASL</a:t>
            </a:r>
            <a:r>
              <a:rPr lang="en" sz="2400">
                <a:solidFill>
                  <a:schemeClr val="dk1"/>
                </a:solidFill>
                <a:latin typeface="Arial"/>
                <a:ea typeface="Arial"/>
                <a:cs typeface="Arial"/>
                <a:sym typeface="Arial"/>
              </a:rPr>
              <a:t> to think about how these strategies might help in planning for a whole class investigation. </a:t>
            </a:r>
          </a:p>
          <a:p>
            <a:pPr lvl="0" rtl="0">
              <a:spcBef>
                <a:spcPts val="0"/>
              </a:spcBef>
              <a:buNone/>
            </a:pPr>
            <a:r>
              <a:rPr lang="en" sz="2400">
                <a:solidFill>
                  <a:schemeClr val="dk1"/>
                </a:solidFill>
                <a:latin typeface="Arial"/>
                <a:ea typeface="Arial"/>
                <a:cs typeface="Arial"/>
                <a:sym typeface="Arial"/>
              </a:rPr>
              <a:t> The idea was that perhaps some of these strategies might be </a:t>
            </a:r>
            <a:r>
              <a:rPr lang="en" sz="2400" b="1">
                <a:solidFill>
                  <a:srgbClr val="980000"/>
                </a:solidFill>
                <a:latin typeface="Arial"/>
                <a:ea typeface="Arial"/>
                <a:cs typeface="Arial"/>
                <a:sym typeface="Arial"/>
              </a:rPr>
              <a:t>necessary for some but good for all.</a:t>
            </a:r>
            <a:r>
              <a:rPr lang="en" sz="2400">
                <a:solidFill>
                  <a:schemeClr val="dk1"/>
                </a:solidFill>
                <a:latin typeface="Arial"/>
                <a:ea typeface="Arial"/>
                <a:cs typeface="Arial"/>
                <a:sym typeface="Arial"/>
              </a:rPr>
              <a:t>  Our observations follow: </a:t>
            </a:r>
          </a:p>
          <a:p>
            <a:pPr lvl="0" rtl="0">
              <a:spcBef>
                <a:spcPts val="0"/>
              </a:spcBef>
              <a:buNone/>
            </a:pPr>
            <a:endParaRPr sz="2400">
              <a:solidFill>
                <a:schemeClr val="dk1"/>
              </a:solidFill>
              <a:latin typeface="Arial"/>
              <a:ea typeface="Arial"/>
              <a:cs typeface="Arial"/>
              <a:sym typeface="Arial"/>
            </a:endParaRPr>
          </a:p>
          <a:p>
            <a:pPr lvl="0" rtl="0">
              <a:spcBef>
                <a:spcPts val="0"/>
              </a:spcBef>
              <a:buNone/>
            </a:pPr>
            <a:endParaRPr sz="2400" b="1">
              <a:solidFill>
                <a:schemeClr val="dk1"/>
              </a:solidFill>
              <a:latin typeface="Arial"/>
              <a:ea typeface="Arial"/>
              <a:cs typeface="Arial"/>
              <a:sym typeface="Arial"/>
            </a:endParaRPr>
          </a:p>
          <a:p>
            <a:pPr lvl="0" rtl="0">
              <a:spcBef>
                <a:spcPts val="0"/>
              </a:spcBef>
              <a:buClr>
                <a:schemeClr val="dk1"/>
              </a:buClr>
              <a:buSzPct val="45833"/>
              <a:buFont typeface="Arial"/>
              <a:buNone/>
            </a:pPr>
            <a:endParaRPr sz="2400">
              <a:solidFill>
                <a:schemeClr val="dk1"/>
              </a:solidFill>
              <a:latin typeface="Arial"/>
              <a:ea typeface="Arial"/>
              <a:cs typeface="Arial"/>
              <a:sym typeface="Arial"/>
            </a:endParaRPr>
          </a:p>
          <a:p>
            <a:pPr lvl="0" rtl="0">
              <a:spcBef>
                <a:spcPts val="0"/>
              </a:spcBef>
              <a:buNone/>
            </a:pPr>
            <a:endParaRPr sz="2400">
              <a:latin typeface="Arial"/>
              <a:ea typeface="Arial"/>
              <a:cs typeface="Arial"/>
              <a:sym typeface="Arial"/>
            </a:endParaRPr>
          </a:p>
        </p:txBody>
      </p:sp>
      <p:pic>
        <p:nvPicPr>
          <p:cNvPr id="611" name="Shape 611"/>
          <p:cNvPicPr preferRelativeResize="0"/>
          <p:nvPr/>
        </p:nvPicPr>
        <p:blipFill>
          <a:blip r:embed="rId3">
            <a:alphaModFix/>
          </a:blip>
          <a:stretch>
            <a:fillRect/>
          </a:stretch>
        </p:blipFill>
        <p:spPr>
          <a:xfrm>
            <a:off x="7135956" y="1254100"/>
            <a:ext cx="2008050" cy="296079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Shape 61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lgn="ctr">
              <a:spcBef>
                <a:spcPts val="0"/>
              </a:spcBef>
              <a:buNone/>
            </a:pPr>
            <a:r>
              <a:rPr lang="en" b="1" dirty="0">
                <a:solidFill>
                  <a:srgbClr val="000000"/>
                </a:solidFill>
                <a:latin typeface="Arial"/>
                <a:ea typeface="Arial"/>
                <a:cs typeface="Arial"/>
                <a:sym typeface="Arial"/>
              </a:rPr>
              <a:t>Classroom Application </a:t>
            </a:r>
            <a:r>
              <a:rPr lang="en" sz="1800" b="1" dirty="0">
                <a:solidFill>
                  <a:srgbClr val="000000"/>
                </a:solidFill>
                <a:latin typeface="Arial"/>
                <a:ea typeface="Arial"/>
                <a:cs typeface="Arial"/>
                <a:sym typeface="Arial"/>
              </a:rPr>
              <a:t>(23/11IEPs, 2LD)</a:t>
            </a:r>
          </a:p>
        </p:txBody>
      </p:sp>
      <p:sp>
        <p:nvSpPr>
          <p:cNvPr id="617" name="Shape 617"/>
          <p:cNvSpPr txBox="1">
            <a:spLocks noGrp="1"/>
          </p:cNvSpPr>
          <p:nvPr>
            <p:ph type="body" idx="1"/>
          </p:nvPr>
        </p:nvSpPr>
        <p:spPr>
          <a:xfrm>
            <a:off x="384225" y="964050"/>
            <a:ext cx="8331000" cy="3807900"/>
          </a:xfrm>
          <a:prstGeom prst="rect">
            <a:avLst/>
          </a:prstGeom>
        </p:spPr>
        <p:txBody>
          <a:bodyPr lIns="91425" tIns="91425" rIns="91425" bIns="91425" anchor="t" anchorCtr="0">
            <a:noAutofit/>
          </a:bodyPr>
          <a:lstStyle/>
          <a:p>
            <a:pPr lvl="0" rtl="0">
              <a:spcBef>
                <a:spcPts val="0"/>
              </a:spcBef>
              <a:buClr>
                <a:schemeClr val="dk1"/>
              </a:buClr>
              <a:buSzPct val="45833"/>
              <a:buFont typeface="Arial"/>
              <a:buNone/>
            </a:pPr>
            <a:r>
              <a:rPr lang="en" sz="2400" dirty="0">
                <a:solidFill>
                  <a:schemeClr val="dk1"/>
                </a:solidFill>
                <a:latin typeface="Arial"/>
                <a:ea typeface="Arial"/>
                <a:cs typeface="Arial"/>
                <a:sym typeface="Arial"/>
              </a:rPr>
              <a:t>Based on the CASL process with this student, we identified the use of </a:t>
            </a:r>
            <a:r>
              <a:rPr lang="en" sz="2400" b="1" dirty="0">
                <a:solidFill>
                  <a:srgbClr val="980000"/>
                </a:solidFill>
                <a:latin typeface="Arial"/>
                <a:ea typeface="Arial"/>
                <a:cs typeface="Arial"/>
                <a:sym typeface="Arial"/>
              </a:rPr>
              <a:t>highlighters, chunking and deconstructing the question</a:t>
            </a:r>
            <a:r>
              <a:rPr lang="en" sz="2400" dirty="0">
                <a:solidFill>
                  <a:schemeClr val="dk1"/>
                </a:solidFill>
                <a:latin typeface="Arial"/>
                <a:ea typeface="Arial"/>
                <a:cs typeface="Arial"/>
                <a:sym typeface="Arial"/>
              </a:rPr>
              <a:t> to help ensure understanding to be key.  We also identified the </a:t>
            </a:r>
            <a:r>
              <a:rPr lang="en" sz="2400" b="1" dirty="0">
                <a:solidFill>
                  <a:srgbClr val="0000FF"/>
                </a:solidFill>
                <a:latin typeface="Arial"/>
                <a:ea typeface="Arial"/>
                <a:cs typeface="Arial"/>
                <a:sym typeface="Arial"/>
              </a:rPr>
              <a:t>use and organization of manipulatives (2 colours)</a:t>
            </a:r>
            <a:r>
              <a:rPr lang="en" sz="2400" dirty="0">
                <a:solidFill>
                  <a:schemeClr val="dk1"/>
                </a:solidFill>
                <a:latin typeface="Arial"/>
                <a:ea typeface="Arial"/>
                <a:cs typeface="Arial"/>
                <a:sym typeface="Arial"/>
              </a:rPr>
              <a:t> as being important to his understanding.   Another important point was that when we created a </a:t>
            </a:r>
            <a:r>
              <a:rPr lang="en" sz="2400" b="1" dirty="0">
                <a:solidFill>
                  <a:srgbClr val="00B050"/>
                </a:solidFill>
                <a:latin typeface="Arial"/>
                <a:ea typeface="Arial"/>
                <a:cs typeface="Arial"/>
                <a:sym typeface="Arial"/>
              </a:rPr>
              <a:t>parallel task</a:t>
            </a:r>
            <a:r>
              <a:rPr lang="en" sz="2400" dirty="0">
                <a:solidFill>
                  <a:schemeClr val="dk1"/>
                </a:solidFill>
                <a:latin typeface="Arial"/>
                <a:ea typeface="Arial"/>
                <a:cs typeface="Arial"/>
                <a:sym typeface="Arial"/>
              </a:rPr>
              <a:t> to the original question the student had much more success.  This seemed to be necessary for him.</a:t>
            </a:r>
          </a:p>
          <a:p>
            <a:pPr lvl="0">
              <a:spcBef>
                <a:spcPts val="0"/>
              </a:spcBef>
              <a:buNone/>
            </a:pPr>
            <a:endParaRPr sz="1400" dirty="0">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1"/>
        <p:cNvGrpSpPr/>
        <p:nvPr/>
      </p:nvGrpSpPr>
      <p:grpSpPr>
        <a:xfrm>
          <a:off x="0" y="0"/>
          <a:ext cx="0" cy="0"/>
          <a:chOff x="0" y="0"/>
          <a:chExt cx="0" cy="0"/>
        </a:xfrm>
      </p:grpSpPr>
      <p:sp>
        <p:nvSpPr>
          <p:cNvPr id="622" name="Shape 622"/>
          <p:cNvSpPr txBox="1">
            <a:spLocks noGrp="1"/>
          </p:cNvSpPr>
          <p:nvPr>
            <p:ph type="title"/>
          </p:nvPr>
        </p:nvSpPr>
        <p:spPr>
          <a:xfrm>
            <a:off x="893700" y="206017"/>
            <a:ext cx="6462600" cy="2083500"/>
          </a:xfrm>
          <a:prstGeom prst="rect">
            <a:avLst/>
          </a:prstGeom>
        </p:spPr>
        <p:txBody>
          <a:bodyPr lIns="91425" tIns="91425" rIns="91425" bIns="91425" anchor="b" anchorCtr="0">
            <a:noAutofit/>
          </a:bodyPr>
          <a:lstStyle/>
          <a:p>
            <a:pPr lvl="0" rtl="0">
              <a:spcBef>
                <a:spcPts val="600"/>
              </a:spcBef>
              <a:buNone/>
            </a:pPr>
            <a:r>
              <a:rPr lang="en" sz="1800" b="1">
                <a:solidFill>
                  <a:schemeClr val="dk1"/>
                </a:solidFill>
                <a:latin typeface="Arial"/>
                <a:ea typeface="Arial"/>
                <a:cs typeface="Arial"/>
                <a:sym typeface="Arial"/>
              </a:rPr>
              <a:t>Some students still required further scaffolding than what was presented in the lesson with trying to deconstruct the question before making a plan as to how to solve it.</a:t>
            </a:r>
          </a:p>
          <a:p>
            <a:pPr lvl="0">
              <a:spcBef>
                <a:spcPts val="0"/>
              </a:spcBef>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Shape 628"/>
          <p:cNvSpPr txBox="1">
            <a:spLocks noGrp="1"/>
          </p:cNvSpPr>
          <p:nvPr>
            <p:ph type="title"/>
          </p:nvPr>
        </p:nvSpPr>
        <p:spPr>
          <a:xfrm>
            <a:off x="893700" y="205998"/>
            <a:ext cx="6462600" cy="1600799"/>
          </a:xfrm>
          <a:prstGeom prst="rect">
            <a:avLst/>
          </a:prstGeom>
        </p:spPr>
        <p:txBody>
          <a:bodyPr lIns="91425" tIns="91425" rIns="91425" bIns="91425" anchor="b" anchorCtr="0">
            <a:noAutofit/>
          </a:bodyPr>
          <a:lstStyle/>
          <a:p>
            <a:pPr lvl="0" indent="-228600" rtl="0">
              <a:lnSpc>
                <a:spcPct val="115000"/>
              </a:lnSpc>
              <a:spcBef>
                <a:spcPts val="0"/>
              </a:spcBef>
              <a:buNone/>
            </a:pPr>
            <a:endParaRPr sz="1800">
              <a:solidFill>
                <a:schemeClr val="dk1"/>
              </a:solidFill>
              <a:latin typeface="Arial"/>
              <a:ea typeface="Arial"/>
              <a:cs typeface="Arial"/>
              <a:sym typeface="Arial"/>
            </a:endParaRPr>
          </a:p>
          <a:p>
            <a:pPr lvl="0" indent="-298450">
              <a:lnSpc>
                <a:spcPct val="115000"/>
              </a:lnSpc>
              <a:spcBef>
                <a:spcPts val="0"/>
              </a:spcBef>
              <a:buClr>
                <a:schemeClr val="dk1"/>
              </a:buClr>
              <a:buSzPct val="78571"/>
              <a:buFont typeface="Arial"/>
              <a:buNone/>
            </a:pPr>
            <a:r>
              <a:rPr lang="en" sz="1400">
                <a:solidFill>
                  <a:schemeClr val="dk1"/>
                </a:solidFill>
                <a:latin typeface="Arial"/>
                <a:ea typeface="Arial"/>
                <a:cs typeface="Arial"/>
                <a:sym typeface="Arial"/>
              </a:rPr>
              <a:t>    </a:t>
            </a:r>
            <a:r>
              <a:rPr lang="en" sz="1400" b="1">
                <a:solidFill>
                  <a:schemeClr val="dk1"/>
                </a:solidFill>
                <a:latin typeface="Arial"/>
                <a:ea typeface="Arial"/>
                <a:cs typeface="Arial"/>
                <a:sym typeface="Arial"/>
              </a:rPr>
              <a:t>We observed some students requiring assistance with how to organize the manipulatives so that they might be useful in helping to visualize the relationship between numbers in this proportional situation.  Some students built representations with the tiles that were clear and helpful to assist their solution and to communicate it. </a:t>
            </a:r>
          </a:p>
        </p:txBody>
      </p:sp>
      <p:pic>
        <p:nvPicPr>
          <p:cNvPr id="629" name="Shape 629" descr="IMG_1951.JPG"/>
          <p:cNvPicPr preferRelativeResize="0"/>
          <p:nvPr/>
        </p:nvPicPr>
        <p:blipFill>
          <a:blip r:embed="rId3">
            <a:alphaModFix/>
          </a:blip>
          <a:stretch>
            <a:fillRect/>
          </a:stretch>
        </p:blipFill>
        <p:spPr>
          <a:xfrm>
            <a:off x="486850" y="1806800"/>
            <a:ext cx="3581972" cy="3070825"/>
          </a:xfrm>
          <a:prstGeom prst="rect">
            <a:avLst/>
          </a:prstGeom>
          <a:noFill/>
          <a:ln>
            <a:noFill/>
          </a:ln>
        </p:spPr>
      </p:pic>
      <p:pic>
        <p:nvPicPr>
          <p:cNvPr id="630" name="Shape 630" descr="IMG_1952.JPG"/>
          <p:cNvPicPr preferRelativeResize="0"/>
          <p:nvPr/>
        </p:nvPicPr>
        <p:blipFill>
          <a:blip r:embed="rId4">
            <a:alphaModFix/>
          </a:blip>
          <a:stretch>
            <a:fillRect/>
          </a:stretch>
        </p:blipFill>
        <p:spPr>
          <a:xfrm>
            <a:off x="4218375" y="1806799"/>
            <a:ext cx="3778050" cy="3119099"/>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Shape 635"/>
          <p:cNvSpPr txBox="1">
            <a:spLocks noGrp="1"/>
          </p:cNvSpPr>
          <p:nvPr>
            <p:ph type="title"/>
          </p:nvPr>
        </p:nvSpPr>
        <p:spPr>
          <a:xfrm>
            <a:off x="893700" y="152349"/>
            <a:ext cx="6462600" cy="1063500"/>
          </a:xfrm>
          <a:prstGeom prst="rect">
            <a:avLst/>
          </a:prstGeom>
        </p:spPr>
        <p:txBody>
          <a:bodyPr lIns="91425" tIns="91425" rIns="91425" bIns="91425" anchor="b" anchorCtr="0">
            <a:noAutofit/>
          </a:bodyPr>
          <a:lstStyle/>
          <a:p>
            <a:pPr lvl="0" algn="ctr" rtl="0">
              <a:spcBef>
                <a:spcPts val="0"/>
              </a:spcBef>
              <a:buNone/>
            </a:pPr>
            <a:endParaRPr sz="3000" b="1">
              <a:solidFill>
                <a:srgbClr val="000000"/>
              </a:solidFill>
              <a:latin typeface="Arial"/>
              <a:ea typeface="Arial"/>
              <a:cs typeface="Arial"/>
              <a:sym typeface="Arial"/>
            </a:endParaRPr>
          </a:p>
          <a:p>
            <a:pPr lvl="0" algn="ctr" rtl="0">
              <a:spcBef>
                <a:spcPts val="0"/>
              </a:spcBef>
              <a:buNone/>
            </a:pPr>
            <a:endParaRPr sz="3000" b="1">
              <a:solidFill>
                <a:srgbClr val="000000"/>
              </a:solidFill>
              <a:latin typeface="Arial"/>
              <a:ea typeface="Arial"/>
              <a:cs typeface="Arial"/>
              <a:sym typeface="Arial"/>
            </a:endParaRPr>
          </a:p>
          <a:p>
            <a:pPr lvl="0" algn="ctr" rtl="0">
              <a:spcBef>
                <a:spcPts val="0"/>
              </a:spcBef>
              <a:buNone/>
            </a:pPr>
            <a:endParaRPr sz="3000" b="1">
              <a:solidFill>
                <a:srgbClr val="000000"/>
              </a:solidFill>
              <a:latin typeface="Arial"/>
              <a:ea typeface="Arial"/>
              <a:cs typeface="Arial"/>
              <a:sym typeface="Arial"/>
            </a:endParaRPr>
          </a:p>
          <a:p>
            <a:pPr lvl="0" algn="ctr">
              <a:spcBef>
                <a:spcPts val="0"/>
              </a:spcBef>
              <a:buNone/>
            </a:pPr>
            <a:r>
              <a:rPr lang="en" sz="3000" b="1">
                <a:solidFill>
                  <a:srgbClr val="000000"/>
                </a:solidFill>
                <a:latin typeface="Arial"/>
                <a:ea typeface="Arial"/>
                <a:cs typeface="Arial"/>
                <a:sym typeface="Arial"/>
              </a:rPr>
              <a:t>Further Classroom Observations and Wonderings</a:t>
            </a:r>
          </a:p>
        </p:txBody>
      </p:sp>
      <p:sp>
        <p:nvSpPr>
          <p:cNvPr id="636" name="Shape 636"/>
          <p:cNvSpPr txBox="1">
            <a:spLocks noGrp="1"/>
          </p:cNvSpPr>
          <p:nvPr>
            <p:ph type="body" idx="1"/>
          </p:nvPr>
        </p:nvSpPr>
        <p:spPr>
          <a:xfrm>
            <a:off x="444050" y="1013325"/>
            <a:ext cx="7820100" cy="3912300"/>
          </a:xfrm>
          <a:prstGeom prst="rect">
            <a:avLst/>
          </a:prstGeom>
        </p:spPr>
        <p:txBody>
          <a:bodyPr lIns="91425" tIns="91425" rIns="91425" bIns="91425" anchor="t" anchorCtr="0">
            <a:noAutofit/>
          </a:bodyPr>
          <a:lstStyle/>
          <a:p>
            <a:pPr marL="457200" lvl="0" indent="-317500" rtl="0">
              <a:lnSpc>
                <a:spcPct val="115000"/>
              </a:lnSpc>
              <a:spcBef>
                <a:spcPts val="0"/>
              </a:spcBef>
              <a:buClr>
                <a:schemeClr val="dk1"/>
              </a:buClr>
              <a:buSzPct val="100000"/>
              <a:buFont typeface="Arial"/>
            </a:pPr>
            <a:r>
              <a:rPr lang="en" sz="1400" b="1">
                <a:solidFill>
                  <a:schemeClr val="dk1"/>
                </a:solidFill>
                <a:latin typeface="Arial"/>
                <a:ea typeface="Arial"/>
                <a:cs typeface="Arial"/>
                <a:sym typeface="Arial"/>
              </a:rPr>
              <a:t>Some students who used drawing pictures as a strategy required assistance moving from the visuals to actual numbers.</a:t>
            </a:r>
          </a:p>
          <a:p>
            <a:pPr lvl="0" rtl="0">
              <a:lnSpc>
                <a:spcPct val="115000"/>
              </a:lnSpc>
              <a:spcBef>
                <a:spcPts val="0"/>
              </a:spcBef>
              <a:buNone/>
            </a:pPr>
            <a:endParaRPr sz="1400" b="1">
              <a:solidFill>
                <a:schemeClr val="dk1"/>
              </a:solidFill>
              <a:latin typeface="Arial"/>
              <a:ea typeface="Arial"/>
              <a:cs typeface="Arial"/>
              <a:sym typeface="Arial"/>
            </a:endParaRPr>
          </a:p>
          <a:p>
            <a:pPr marL="457200" lvl="0" indent="-317500" rtl="0">
              <a:lnSpc>
                <a:spcPct val="115000"/>
              </a:lnSpc>
              <a:spcBef>
                <a:spcPts val="0"/>
              </a:spcBef>
              <a:buClr>
                <a:schemeClr val="dk1"/>
              </a:buClr>
              <a:buSzPct val="100000"/>
              <a:buFont typeface="Arial"/>
            </a:pPr>
            <a:r>
              <a:rPr lang="en" sz="1400" b="1">
                <a:solidFill>
                  <a:schemeClr val="dk1"/>
                </a:solidFill>
                <a:latin typeface="Arial"/>
                <a:ea typeface="Arial"/>
                <a:cs typeface="Arial"/>
                <a:sym typeface="Arial"/>
              </a:rPr>
              <a:t>Some students established unit rate, some used drawings, some symbols, some tiles to represent the situation, repeated addition, skip counting, multiplication, tally charts and t charts</a:t>
            </a:r>
          </a:p>
          <a:p>
            <a:pPr lvl="0" indent="-228600" rtl="0">
              <a:lnSpc>
                <a:spcPct val="115000"/>
              </a:lnSpc>
              <a:spcBef>
                <a:spcPts val="0"/>
              </a:spcBef>
              <a:buNone/>
            </a:pPr>
            <a:endParaRPr sz="1400">
              <a:solidFill>
                <a:schemeClr val="dk1"/>
              </a:solidFill>
              <a:latin typeface="Arial"/>
              <a:ea typeface="Arial"/>
              <a:cs typeface="Arial"/>
              <a:sym typeface="Arial"/>
            </a:endParaRPr>
          </a:p>
          <a:p>
            <a:pPr marL="457200" lvl="0" indent="-317500" rtl="0">
              <a:spcBef>
                <a:spcPts val="0"/>
              </a:spcBef>
              <a:buClr>
                <a:schemeClr val="dk1"/>
              </a:buClr>
              <a:buSzPct val="100000"/>
              <a:buFont typeface="Arial"/>
            </a:pPr>
            <a:r>
              <a:rPr lang="en" sz="1400" b="1">
                <a:solidFill>
                  <a:schemeClr val="dk1"/>
                </a:solidFill>
                <a:latin typeface="Arial"/>
                <a:ea typeface="Arial"/>
                <a:cs typeface="Arial"/>
                <a:sym typeface="Arial"/>
              </a:rPr>
              <a:t>The variety of strategies the students used to attempt to solve the problem demonstrated the diversity of thinking of the students.  Honouring that is where attention to effective DI is so important to ensure success.</a:t>
            </a:r>
          </a:p>
          <a:p>
            <a:pPr lvl="0" rtl="0">
              <a:spcBef>
                <a:spcPts val="0"/>
              </a:spcBef>
              <a:buNone/>
            </a:pPr>
            <a:endParaRPr sz="1400" b="1">
              <a:solidFill>
                <a:schemeClr val="dk1"/>
              </a:solidFill>
              <a:latin typeface="Arial"/>
              <a:ea typeface="Arial"/>
              <a:cs typeface="Arial"/>
              <a:sym typeface="Arial"/>
            </a:endParaRPr>
          </a:p>
          <a:p>
            <a:pPr marL="457200" lvl="0" indent="-317500" rtl="0">
              <a:spcBef>
                <a:spcPts val="0"/>
              </a:spcBef>
              <a:buClr>
                <a:schemeClr val="dk1"/>
              </a:buClr>
              <a:buSzPct val="100000"/>
              <a:buFont typeface="Arial"/>
            </a:pPr>
            <a:r>
              <a:rPr lang="en" sz="1400" b="1">
                <a:solidFill>
                  <a:schemeClr val="dk1"/>
                </a:solidFill>
                <a:latin typeface="Arial"/>
                <a:ea typeface="Arial"/>
                <a:cs typeface="Arial"/>
                <a:sym typeface="Arial"/>
              </a:rPr>
              <a:t>I wonder if we could have used a few more parallel tasks for a few students.  Spending more time deconstructing the question and instruction on how to use the tiles appropriately were points that we tried to support as the students worked.</a:t>
            </a:r>
          </a:p>
          <a:p>
            <a:pPr lvl="0" rtl="0">
              <a:spcBef>
                <a:spcPts val="0"/>
              </a:spcBef>
              <a:buNone/>
            </a:pPr>
            <a:endParaRPr sz="1400">
              <a:latin typeface="Arial"/>
              <a:ea typeface="Arial"/>
              <a:cs typeface="Arial"/>
              <a:sym typeface="Arial"/>
            </a:endParaRPr>
          </a:p>
          <a:p>
            <a:pPr lvl="0" indent="-298450" rtl="0">
              <a:lnSpc>
                <a:spcPct val="115000"/>
              </a:lnSpc>
              <a:spcBef>
                <a:spcPts val="0"/>
              </a:spcBef>
              <a:buClr>
                <a:schemeClr val="dk1"/>
              </a:buClr>
              <a:buSzPct val="122222"/>
              <a:buFont typeface="Arial"/>
              <a:buNone/>
            </a:pPr>
            <a:endParaRPr sz="900">
              <a:solidFill>
                <a:schemeClr val="dk1"/>
              </a:solidFill>
              <a:latin typeface="Arial"/>
              <a:ea typeface="Arial"/>
              <a:cs typeface="Arial"/>
              <a:sym typeface="Arial"/>
            </a:endParaRPr>
          </a:p>
          <a:p>
            <a:pPr lvl="0">
              <a:spcBef>
                <a:spcPts val="0"/>
              </a:spcBef>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Shape 641"/>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   Further Spread in RCCDSB</a:t>
            </a:r>
          </a:p>
        </p:txBody>
      </p:sp>
      <p:pic>
        <p:nvPicPr>
          <p:cNvPr id="643" name="Shape 643"/>
          <p:cNvPicPr preferRelativeResize="0"/>
          <p:nvPr/>
        </p:nvPicPr>
        <p:blipFill rotWithShape="1">
          <a:blip r:embed="rId3">
            <a:alphaModFix/>
          </a:blip>
          <a:srcRect t="22043"/>
          <a:stretch/>
        </p:blipFill>
        <p:spPr>
          <a:xfrm>
            <a:off x="533400" y="1276350"/>
            <a:ext cx="6561625" cy="28490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a:spLocks noGrp="1"/>
          </p:cNvSpPr>
          <p:nvPr>
            <p:ph type="title"/>
          </p:nvPr>
        </p:nvSpPr>
        <p:spPr>
          <a:xfrm>
            <a:off x="893700" y="206002"/>
            <a:ext cx="6462600" cy="1034700"/>
          </a:xfrm>
          <a:prstGeom prst="rect">
            <a:avLst/>
          </a:prstGeom>
        </p:spPr>
        <p:txBody>
          <a:bodyPr lIns="91425" tIns="91425" rIns="91425" bIns="91425" anchor="b" anchorCtr="0">
            <a:noAutofit/>
          </a:bodyPr>
          <a:lstStyle/>
          <a:p>
            <a:pPr lvl="0" algn="ctr">
              <a:spcBef>
                <a:spcPts val="0"/>
              </a:spcBef>
              <a:buNone/>
            </a:pPr>
            <a:r>
              <a:rPr lang="en" sz="3000" b="1">
                <a:solidFill>
                  <a:srgbClr val="741B47"/>
                </a:solidFill>
              </a:rPr>
              <a:t>Understanding the Cognitive Domains and Processes</a:t>
            </a:r>
          </a:p>
        </p:txBody>
      </p:sp>
      <p:sp>
        <p:nvSpPr>
          <p:cNvPr id="223" name="Shape 223"/>
          <p:cNvSpPr txBox="1">
            <a:spLocks noGrp="1"/>
          </p:cNvSpPr>
          <p:nvPr>
            <p:ph type="body" idx="1"/>
          </p:nvPr>
        </p:nvSpPr>
        <p:spPr>
          <a:xfrm>
            <a:off x="893700" y="1289262"/>
            <a:ext cx="6462600" cy="3552300"/>
          </a:xfrm>
          <a:prstGeom prst="rect">
            <a:avLst/>
          </a:prstGeom>
        </p:spPr>
        <p:txBody>
          <a:bodyPr lIns="91425" tIns="91425" rIns="91425" bIns="91425" anchor="t" anchorCtr="0">
            <a:noAutofit/>
          </a:bodyPr>
          <a:lstStyle/>
          <a:p>
            <a:pPr lvl="0" rtl="0">
              <a:spcBef>
                <a:spcPts val="0"/>
              </a:spcBef>
              <a:buNone/>
            </a:pPr>
            <a:endParaRPr sz="2400">
              <a:solidFill>
                <a:srgbClr val="434343"/>
              </a:solidFill>
            </a:endParaRPr>
          </a:p>
          <a:p>
            <a:pPr marL="457200" lvl="0" indent="-381000" rtl="0">
              <a:spcBef>
                <a:spcPts val="0"/>
              </a:spcBef>
              <a:buClr>
                <a:srgbClr val="434343"/>
              </a:buClr>
              <a:buSzPct val="100000"/>
            </a:pPr>
            <a:r>
              <a:rPr lang="en" sz="2400">
                <a:solidFill>
                  <a:srgbClr val="434343"/>
                </a:solidFill>
              </a:rPr>
              <a:t>Verbal Comprehension</a:t>
            </a:r>
          </a:p>
          <a:p>
            <a:pPr marL="457200" lvl="0" indent="-381000" rtl="0">
              <a:spcBef>
                <a:spcPts val="0"/>
              </a:spcBef>
              <a:buClr>
                <a:srgbClr val="434343"/>
              </a:buClr>
              <a:buSzPct val="100000"/>
            </a:pPr>
            <a:r>
              <a:rPr lang="en" sz="2400">
                <a:solidFill>
                  <a:srgbClr val="434343"/>
                </a:solidFill>
              </a:rPr>
              <a:t>Perceptual Reasoning</a:t>
            </a:r>
          </a:p>
          <a:p>
            <a:pPr marL="457200" lvl="0" indent="-381000" rtl="0">
              <a:spcBef>
                <a:spcPts val="0"/>
              </a:spcBef>
              <a:buClr>
                <a:srgbClr val="434343"/>
              </a:buClr>
              <a:buSzPct val="100000"/>
            </a:pPr>
            <a:r>
              <a:rPr lang="en" sz="2400">
                <a:solidFill>
                  <a:srgbClr val="434343"/>
                </a:solidFill>
              </a:rPr>
              <a:t>Processing Speed</a:t>
            </a:r>
          </a:p>
          <a:p>
            <a:pPr marL="457200" lvl="0" indent="-381000" rtl="0">
              <a:spcBef>
                <a:spcPts val="0"/>
              </a:spcBef>
              <a:buClr>
                <a:srgbClr val="434343"/>
              </a:buClr>
              <a:buSzPct val="100000"/>
            </a:pPr>
            <a:r>
              <a:rPr lang="en" sz="2400">
                <a:solidFill>
                  <a:srgbClr val="434343"/>
                </a:solidFill>
              </a:rPr>
              <a:t>Working Memory</a:t>
            </a:r>
          </a:p>
          <a:p>
            <a:pPr marL="457200" lvl="0" indent="-381000">
              <a:spcBef>
                <a:spcPts val="0"/>
              </a:spcBef>
              <a:buClr>
                <a:srgbClr val="434343"/>
              </a:buClr>
              <a:buSzPct val="100000"/>
            </a:pPr>
            <a:r>
              <a:rPr lang="en" sz="2400">
                <a:solidFill>
                  <a:srgbClr val="434343"/>
                </a:solidFill>
              </a:rPr>
              <a:t>Executive Functioning</a:t>
            </a:r>
          </a:p>
        </p:txBody>
      </p:sp>
      <p:pic>
        <p:nvPicPr>
          <p:cNvPr id="224" name="Shape 224" descr="Pic LD YCDSB.png"/>
          <p:cNvPicPr preferRelativeResize="0"/>
          <p:nvPr/>
        </p:nvPicPr>
        <p:blipFill>
          <a:blip r:embed="rId3">
            <a:alphaModFix/>
          </a:blip>
          <a:stretch>
            <a:fillRect/>
          </a:stretch>
        </p:blipFill>
        <p:spPr>
          <a:xfrm>
            <a:off x="4716725" y="1289277"/>
            <a:ext cx="3540875" cy="32282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47"/>
        <p:cNvGrpSpPr/>
        <p:nvPr/>
      </p:nvGrpSpPr>
      <p:grpSpPr>
        <a:xfrm>
          <a:off x="0" y="0"/>
          <a:ext cx="0" cy="0"/>
          <a:chOff x="0" y="0"/>
          <a:chExt cx="0" cy="0"/>
        </a:xfrm>
      </p:grpSpPr>
      <p:sp>
        <p:nvSpPr>
          <p:cNvPr id="648" name="Shape 648"/>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endParaRPr/>
          </a:p>
        </p:txBody>
      </p:sp>
      <p:sp>
        <p:nvSpPr>
          <p:cNvPr id="649" name="Shape 649"/>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endParaRPr/>
          </a:p>
        </p:txBody>
      </p:sp>
      <p:pic>
        <p:nvPicPr>
          <p:cNvPr id="650" name="Shape 650"/>
          <p:cNvPicPr preferRelativeResize="0"/>
          <p:nvPr/>
        </p:nvPicPr>
        <p:blipFill>
          <a:blip r:embed="rId3">
            <a:alphaModFix/>
          </a:blip>
          <a:stretch>
            <a:fillRect/>
          </a:stretch>
        </p:blipFill>
        <p:spPr>
          <a:xfrm>
            <a:off x="461450" y="206000"/>
            <a:ext cx="7979749" cy="493749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sp>
        <p:nvSpPr>
          <p:cNvPr id="655" name="Shape 655"/>
          <p:cNvSpPr txBox="1">
            <a:spLocks noGrp="1"/>
          </p:cNvSpPr>
          <p:nvPr>
            <p:ph type="title"/>
          </p:nvPr>
        </p:nvSpPr>
        <p:spPr>
          <a:xfrm>
            <a:off x="893700" y="233896"/>
            <a:ext cx="6462600" cy="1243500"/>
          </a:xfrm>
          <a:prstGeom prst="rect">
            <a:avLst/>
          </a:prstGeom>
        </p:spPr>
        <p:txBody>
          <a:bodyPr lIns="91425" tIns="91425" rIns="91425" bIns="91425" anchor="b" anchorCtr="0">
            <a:noAutofit/>
          </a:bodyPr>
          <a:lstStyle/>
          <a:p>
            <a:pPr lvl="0" algn="ctr">
              <a:spcBef>
                <a:spcPts val="0"/>
              </a:spcBef>
              <a:buClr>
                <a:schemeClr val="dk1"/>
              </a:buClr>
              <a:buSzPct val="61111"/>
              <a:buFont typeface="Arial"/>
              <a:buNone/>
            </a:pPr>
            <a:r>
              <a:rPr lang="en" sz="1800" b="1">
                <a:solidFill>
                  <a:srgbClr val="000000"/>
                </a:solidFill>
                <a:latin typeface="Arial"/>
                <a:ea typeface="Arial"/>
                <a:cs typeface="Arial"/>
                <a:sym typeface="Arial"/>
              </a:rPr>
              <a:t>Heidi Ferguson </a:t>
            </a:r>
          </a:p>
          <a:p>
            <a:pPr lvl="0" algn="ctr">
              <a:spcBef>
                <a:spcPts val="0"/>
              </a:spcBef>
              <a:buClr>
                <a:schemeClr val="dk1"/>
              </a:buClr>
              <a:buSzPct val="61111"/>
              <a:buFont typeface="Arial"/>
              <a:buNone/>
            </a:pPr>
            <a:r>
              <a:rPr lang="en" sz="1800" b="1">
                <a:solidFill>
                  <a:srgbClr val="000000"/>
                </a:solidFill>
                <a:latin typeface="Arial"/>
                <a:ea typeface="Arial"/>
                <a:cs typeface="Arial"/>
                <a:sym typeface="Arial"/>
              </a:rPr>
              <a:t>hferguson@rccdsb.edu.on.ca</a:t>
            </a:r>
          </a:p>
          <a:p>
            <a:pPr lvl="0" algn="ctr">
              <a:spcBef>
                <a:spcPts val="0"/>
              </a:spcBef>
              <a:buClr>
                <a:schemeClr val="dk1"/>
              </a:buClr>
              <a:buSzPct val="61111"/>
              <a:buFont typeface="Arial"/>
              <a:buNone/>
            </a:pPr>
            <a:r>
              <a:rPr lang="en" sz="1800" b="1">
                <a:solidFill>
                  <a:srgbClr val="000000"/>
                </a:solidFill>
                <a:latin typeface="Arial"/>
                <a:ea typeface="Arial"/>
                <a:cs typeface="Arial"/>
                <a:sym typeface="Arial"/>
              </a:rPr>
              <a:t>Tracy joyce</a:t>
            </a:r>
          </a:p>
          <a:p>
            <a:pPr lvl="0" algn="ctr" rtl="0">
              <a:spcBef>
                <a:spcPts val="0"/>
              </a:spcBef>
              <a:buClr>
                <a:schemeClr val="dk1"/>
              </a:buClr>
              <a:buSzPct val="61111"/>
              <a:buFont typeface="Arial"/>
              <a:buNone/>
            </a:pPr>
            <a:r>
              <a:rPr lang="en" sz="1800" b="1">
                <a:solidFill>
                  <a:srgbClr val="000000"/>
                </a:solidFill>
                <a:latin typeface="Arial"/>
                <a:ea typeface="Arial"/>
                <a:cs typeface="Arial"/>
                <a:sym typeface="Arial"/>
              </a:rPr>
              <a:t>tjoyce@rccdsb.edu.on.ca</a:t>
            </a:r>
          </a:p>
        </p:txBody>
      </p:sp>
      <p:pic>
        <p:nvPicPr>
          <p:cNvPr id="657" name="Shape 657" descr="C:\Users\Rod\AppData\Local\Microsoft\Windows\Temporary Internet Files\Content.IE5\RMAPSG4L\MC900105218[1].wmf"/>
          <p:cNvPicPr preferRelativeResize="0"/>
          <p:nvPr/>
        </p:nvPicPr>
        <p:blipFill rotWithShape="1">
          <a:blip r:embed="rId3">
            <a:alphaModFix/>
          </a:blip>
          <a:srcRect/>
          <a:stretch/>
        </p:blipFill>
        <p:spPr>
          <a:xfrm>
            <a:off x="2073161" y="1374159"/>
            <a:ext cx="4103700" cy="35517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Shape 662"/>
          <p:cNvSpPr txBox="1">
            <a:spLocks noGrp="1"/>
          </p:cNvSpPr>
          <p:nvPr>
            <p:ph type="title"/>
          </p:nvPr>
        </p:nvSpPr>
        <p:spPr>
          <a:xfrm>
            <a:off x="893700" y="205993"/>
            <a:ext cx="6462600" cy="356700"/>
          </a:xfrm>
          <a:prstGeom prst="rect">
            <a:avLst/>
          </a:prstGeom>
        </p:spPr>
        <p:txBody>
          <a:bodyPr lIns="91425" tIns="91425" rIns="91425" bIns="91425" anchor="b" anchorCtr="0">
            <a:noAutofit/>
          </a:bodyPr>
          <a:lstStyle/>
          <a:p>
            <a:pPr lvl="0" rtl="0">
              <a:spcBef>
                <a:spcPts val="0"/>
              </a:spcBef>
              <a:buClr>
                <a:schemeClr val="dk1"/>
              </a:buClr>
              <a:buSzPct val="61111"/>
              <a:buFont typeface="Arial"/>
              <a:buNone/>
            </a:pPr>
            <a:r>
              <a:rPr lang="en" sz="1800">
                <a:solidFill>
                  <a:schemeClr val="dk1"/>
                </a:solidFill>
                <a:latin typeface="Arial"/>
                <a:ea typeface="Arial"/>
                <a:cs typeface="Arial"/>
                <a:sym typeface="Arial"/>
              </a:rPr>
              <a:t>providing lots of varied math tools to support learning style</a:t>
            </a:r>
          </a:p>
        </p:txBody>
      </p:sp>
      <p:sp>
        <p:nvSpPr>
          <p:cNvPr id="663" name="Shape 663"/>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endParaRPr/>
          </a:p>
        </p:txBody>
      </p:sp>
      <p:pic>
        <p:nvPicPr>
          <p:cNvPr id="664" name="Shape 664"/>
          <p:cNvPicPr preferRelativeResize="0"/>
          <p:nvPr/>
        </p:nvPicPr>
        <p:blipFill>
          <a:blip r:embed="rId3">
            <a:alphaModFix/>
          </a:blip>
          <a:stretch>
            <a:fillRect/>
          </a:stretch>
        </p:blipFill>
        <p:spPr>
          <a:xfrm>
            <a:off x="652775" y="562750"/>
            <a:ext cx="7664599" cy="41167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Shape 669"/>
          <p:cNvSpPr txBox="1">
            <a:spLocks noGrp="1"/>
          </p:cNvSpPr>
          <p:nvPr>
            <p:ph type="title"/>
          </p:nvPr>
        </p:nvSpPr>
        <p:spPr>
          <a:xfrm>
            <a:off x="972125" y="163925"/>
            <a:ext cx="7125600" cy="718500"/>
          </a:xfrm>
          <a:prstGeom prst="rect">
            <a:avLst/>
          </a:prstGeom>
        </p:spPr>
        <p:txBody>
          <a:bodyPr lIns="91425" tIns="91425" rIns="91425" bIns="91425" anchor="b" anchorCtr="0">
            <a:noAutofit/>
          </a:bodyPr>
          <a:lstStyle/>
          <a:p>
            <a:pPr lvl="0" rtl="0">
              <a:spcBef>
                <a:spcPts val="0"/>
              </a:spcBef>
              <a:buNone/>
            </a:pPr>
            <a:r>
              <a:rPr lang="en" sz="2400" b="1">
                <a:solidFill>
                  <a:srgbClr val="741B47"/>
                </a:solidFill>
              </a:rPr>
              <a:t>Organizing, chunking, decreasing the load….</a:t>
            </a:r>
          </a:p>
        </p:txBody>
      </p:sp>
      <p:sp>
        <p:nvSpPr>
          <p:cNvPr id="670" name="Shape 670"/>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endParaRPr/>
          </a:p>
        </p:txBody>
      </p:sp>
      <p:pic>
        <p:nvPicPr>
          <p:cNvPr id="671" name="Shape 671"/>
          <p:cNvPicPr preferRelativeResize="0"/>
          <p:nvPr/>
        </p:nvPicPr>
        <p:blipFill>
          <a:blip r:embed="rId3">
            <a:alphaModFix/>
          </a:blip>
          <a:stretch>
            <a:fillRect/>
          </a:stretch>
        </p:blipFill>
        <p:spPr>
          <a:xfrm>
            <a:off x="457200" y="990425"/>
            <a:ext cx="8229600" cy="38663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Shape 67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endParaRPr/>
          </a:p>
        </p:txBody>
      </p:sp>
      <p:sp>
        <p:nvSpPr>
          <p:cNvPr id="677" name="Shape 677"/>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rtl="0">
              <a:spcBef>
                <a:spcPts val="0"/>
              </a:spcBef>
              <a:buNone/>
            </a:pPr>
            <a:endParaRPr/>
          </a:p>
        </p:txBody>
      </p:sp>
      <p:pic>
        <p:nvPicPr>
          <p:cNvPr id="678" name="Shape 678"/>
          <p:cNvPicPr preferRelativeResize="0"/>
          <p:nvPr/>
        </p:nvPicPr>
        <p:blipFill>
          <a:blip r:embed="rId3">
            <a:alphaModFix/>
          </a:blip>
          <a:stretch>
            <a:fillRect/>
          </a:stretch>
        </p:blipFill>
        <p:spPr>
          <a:xfrm>
            <a:off x="530975" y="54712"/>
            <a:ext cx="6312000" cy="4814924"/>
          </a:xfrm>
          <a:prstGeom prst="rect">
            <a:avLst/>
          </a:prstGeom>
          <a:noFill/>
          <a:ln>
            <a:noFill/>
          </a:ln>
        </p:spPr>
      </p:pic>
      <p:pic>
        <p:nvPicPr>
          <p:cNvPr id="679" name="Shape 679"/>
          <p:cNvPicPr preferRelativeResize="0"/>
          <p:nvPr/>
        </p:nvPicPr>
        <p:blipFill>
          <a:blip r:embed="rId4">
            <a:alphaModFix/>
          </a:blip>
          <a:stretch>
            <a:fillRect/>
          </a:stretch>
        </p:blipFill>
        <p:spPr>
          <a:xfrm>
            <a:off x="7043600" y="1178062"/>
            <a:ext cx="1809750" cy="3057525"/>
          </a:xfrm>
          <a:prstGeom prst="rect">
            <a:avLst/>
          </a:prstGeom>
          <a:noFill/>
          <a:ln>
            <a:noFill/>
          </a:ln>
        </p:spPr>
      </p:pic>
      <p:sp>
        <p:nvSpPr>
          <p:cNvPr id="680" name="Shape 680"/>
          <p:cNvSpPr txBox="1"/>
          <p:nvPr/>
        </p:nvSpPr>
        <p:spPr>
          <a:xfrm>
            <a:off x="6752950" y="270150"/>
            <a:ext cx="2391000" cy="1046700"/>
          </a:xfrm>
          <a:prstGeom prst="rect">
            <a:avLst/>
          </a:prstGeom>
          <a:noFill/>
          <a:ln>
            <a:noFill/>
          </a:ln>
        </p:spPr>
        <p:txBody>
          <a:bodyPr lIns="91425" tIns="91425" rIns="91425" bIns="91425" anchor="ctr" anchorCtr="0">
            <a:noAutofit/>
          </a:bodyPr>
          <a:lstStyle/>
          <a:p>
            <a:pPr lvl="0" rtl="0">
              <a:spcBef>
                <a:spcPts val="0"/>
              </a:spcBef>
              <a:buNone/>
            </a:pPr>
            <a:r>
              <a:rPr lang="en">
                <a:solidFill>
                  <a:srgbClr val="2B5CA9"/>
                </a:solidFill>
              </a:rPr>
              <a:t>Fraction concepts covered in the bike a thon question</a:t>
            </a:r>
          </a:p>
        </p:txBody>
      </p:sp>
      <p:sp>
        <p:nvSpPr>
          <p:cNvPr id="681" name="Shape 681"/>
          <p:cNvSpPr/>
          <p:nvPr/>
        </p:nvSpPr>
        <p:spPr>
          <a:xfrm>
            <a:off x="3759150" y="1418125"/>
            <a:ext cx="2926200" cy="303900"/>
          </a:xfrm>
          <a:prstGeom prst="rect">
            <a:avLst/>
          </a:prstGeom>
          <a:solidFill>
            <a:srgbClr val="FFFFFF"/>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lvl="0" rtl="0">
              <a:spcBef>
                <a:spcPts val="0"/>
              </a:spcBef>
              <a:buNone/>
            </a:pPr>
            <a:r>
              <a:rPr lang="en"/>
              <a:t>supported many diverse needs</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Shape 68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Works Cited</a:t>
            </a:r>
          </a:p>
        </p:txBody>
      </p:sp>
      <p:sp>
        <p:nvSpPr>
          <p:cNvPr id="687" name="Shape 687"/>
          <p:cNvSpPr txBox="1">
            <a:spLocks noGrp="1"/>
          </p:cNvSpPr>
          <p:nvPr>
            <p:ph type="body" idx="1"/>
          </p:nvPr>
        </p:nvSpPr>
        <p:spPr>
          <a:xfrm>
            <a:off x="709050" y="1013450"/>
            <a:ext cx="7540800" cy="3806400"/>
          </a:xfrm>
          <a:prstGeom prst="rect">
            <a:avLst/>
          </a:prstGeom>
        </p:spPr>
        <p:txBody>
          <a:bodyPr lIns="91425" tIns="91425" rIns="91425" bIns="91425" anchor="t" anchorCtr="0">
            <a:noAutofit/>
          </a:bodyPr>
          <a:lstStyle/>
          <a:p>
            <a:pPr marL="457200" lvl="0" indent="-342900" rtl="0">
              <a:spcBef>
                <a:spcPts val="0"/>
              </a:spcBef>
              <a:buSzPct val="100000"/>
            </a:pPr>
            <a:r>
              <a:rPr lang="en" sz="1800"/>
              <a:t>Teacher’s Gateway to Special Education (OTF)</a:t>
            </a:r>
          </a:p>
          <a:p>
            <a:pPr lvl="0" rtl="0">
              <a:spcBef>
                <a:spcPts val="0"/>
              </a:spcBef>
              <a:buNone/>
            </a:pPr>
            <a:r>
              <a:rPr lang="en" sz="1800"/>
              <a:t>	</a:t>
            </a:r>
            <a:r>
              <a:rPr lang="en" sz="1800" u="sng">
                <a:solidFill>
                  <a:schemeClr val="hlink"/>
                </a:solidFill>
                <a:hlinkClick r:id="rId3"/>
              </a:rPr>
              <a:t>http://www.teachspeced.ca/home</a:t>
            </a:r>
          </a:p>
          <a:p>
            <a:pPr marL="457200" lvl="0" indent="-342900" rtl="0">
              <a:spcBef>
                <a:spcPts val="0"/>
              </a:spcBef>
              <a:buSzPct val="100000"/>
            </a:pPr>
            <a:r>
              <a:rPr lang="en" sz="1800"/>
              <a:t>Supporting Students with Learning Disabilities in Mathematics (Connie Quadrini, Provincial Math Lead)	- powerpoint presentation</a:t>
            </a:r>
          </a:p>
          <a:p>
            <a:pPr marL="457200" lvl="0" indent="0" rtl="0">
              <a:spcBef>
                <a:spcPts val="0"/>
              </a:spcBef>
              <a:buNone/>
            </a:pPr>
            <a:r>
              <a:rPr lang="en" sz="1800" u="sng">
                <a:solidFill>
                  <a:schemeClr val="hlink"/>
                </a:solidFill>
                <a:hlinkClick r:id="rId4"/>
              </a:rPr>
              <a:t>http://www.edugains.ca/resourcesSpecEd/PLF/LearningDisabilities/StudentswLDinMath.pdf</a:t>
            </a:r>
          </a:p>
          <a:p>
            <a:pPr marL="457200" lvl="0" indent="-342900" rtl="0">
              <a:spcBef>
                <a:spcPts val="0"/>
              </a:spcBef>
              <a:buSzPct val="100000"/>
            </a:pPr>
            <a:r>
              <a:rPr lang="en" sz="1800"/>
              <a:t>Supporting Students with Learning Disabilities in Mathematics - A YCDSB  Resource to Support Implementation	 </a:t>
            </a:r>
            <a:r>
              <a:rPr lang="en" sz="1800" u="sng">
                <a:solidFill>
                  <a:schemeClr val="hlink"/>
                </a:solidFill>
                <a:hlinkClick r:id="rId5"/>
              </a:rPr>
              <a:t>http://www.edugains.ca/resourcesSpecEd/IEP&amp;Transitions/BoardDevelopedResources/IEP/SupportGuides/Supporting_Students_Learning_Disabilities_Mathematics_Ycdsb.pdf</a:t>
            </a:r>
          </a:p>
          <a:p>
            <a:pPr lvl="0" rtl="0">
              <a:spcBef>
                <a:spcPts val="0"/>
              </a:spcBef>
              <a:buNone/>
            </a:pPr>
            <a:endParaRPr sz="1800"/>
          </a:p>
          <a:p>
            <a:pPr lvl="0" rtl="0">
              <a:spcBef>
                <a:spcPts val="0"/>
              </a:spcBef>
              <a:buNone/>
            </a:pPr>
            <a:endParaRPr sz="180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91"/>
        <p:cNvGrpSpPr/>
        <p:nvPr/>
      </p:nvGrpSpPr>
      <p:grpSpPr>
        <a:xfrm>
          <a:off x="0" y="0"/>
          <a:ext cx="0" cy="0"/>
          <a:chOff x="0" y="0"/>
          <a:chExt cx="0" cy="0"/>
        </a:xfrm>
      </p:grpSpPr>
      <p:sp>
        <p:nvSpPr>
          <p:cNvPr id="692" name="Shape 692"/>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r>
              <a:rPr lang="en"/>
              <a:t>Works Cited (cont’d)</a:t>
            </a:r>
          </a:p>
        </p:txBody>
      </p:sp>
      <p:sp>
        <p:nvSpPr>
          <p:cNvPr id="693" name="Shape 693"/>
          <p:cNvSpPr txBox="1">
            <a:spLocks noGrp="1"/>
          </p:cNvSpPr>
          <p:nvPr>
            <p:ph type="body" idx="1"/>
          </p:nvPr>
        </p:nvSpPr>
        <p:spPr>
          <a:xfrm>
            <a:off x="535525" y="1208050"/>
            <a:ext cx="7833600" cy="3717900"/>
          </a:xfrm>
          <a:prstGeom prst="rect">
            <a:avLst/>
          </a:prstGeom>
        </p:spPr>
        <p:txBody>
          <a:bodyPr lIns="91425" tIns="91425" rIns="91425" bIns="91425" anchor="t" anchorCtr="0">
            <a:noAutofit/>
          </a:bodyPr>
          <a:lstStyle/>
          <a:p>
            <a:pPr marL="457200" lvl="0" indent="-342900" rtl="0">
              <a:spcBef>
                <a:spcPts val="0"/>
              </a:spcBef>
              <a:buSzPct val="100000"/>
            </a:pPr>
            <a:r>
              <a:rPr lang="en" sz="1800"/>
              <a:t>Math Gains - “Math Campp” sessions - Programming for Students with Learning Disabilities</a:t>
            </a:r>
          </a:p>
          <a:p>
            <a:pPr marL="457200" lvl="0" indent="0" rtl="0">
              <a:spcBef>
                <a:spcPts val="0"/>
              </a:spcBef>
              <a:buNone/>
            </a:pPr>
            <a:r>
              <a:rPr lang="en" sz="1800" u="sng">
                <a:solidFill>
                  <a:schemeClr val="hlink"/>
                </a:solidFill>
                <a:hlinkClick r:id="rId3"/>
              </a:rPr>
              <a:t>http://www.edugains.ca/resources/PLF/MathCamppp/2012/K-4_Breakout/Day2_Breakout3_AugustParticipants.pdf</a:t>
            </a:r>
          </a:p>
          <a:p>
            <a:pPr marL="0" lvl="0" indent="0" rtl="0">
              <a:spcBef>
                <a:spcPts val="0"/>
              </a:spcBef>
              <a:buNone/>
            </a:pPr>
            <a:endParaRPr sz="1800"/>
          </a:p>
          <a:p>
            <a:pPr marL="457200" lvl="0" indent="-342900" rtl="0">
              <a:spcBef>
                <a:spcPts val="0"/>
              </a:spcBef>
              <a:buSzPct val="100000"/>
            </a:pPr>
            <a:r>
              <a:rPr lang="en" sz="1800"/>
              <a:t>EQAO Students Assessment Booklets</a:t>
            </a:r>
          </a:p>
          <a:p>
            <a:pPr marL="457200" lvl="0" indent="0" rtl="0">
              <a:spcBef>
                <a:spcPts val="0"/>
              </a:spcBef>
              <a:buNone/>
            </a:pPr>
            <a:r>
              <a:rPr lang="en" sz="1800" u="sng">
                <a:solidFill>
                  <a:schemeClr val="hlink"/>
                </a:solidFill>
                <a:hlinkClick r:id="rId4"/>
              </a:rPr>
              <a:t>http://www.eqao.com/en/assessments/junior-division/educators/Pages/example-materials.aspx</a:t>
            </a:r>
          </a:p>
          <a:p>
            <a:pPr lvl="0" rtl="0">
              <a:spcBef>
                <a:spcPts val="0"/>
              </a:spcBef>
              <a:buNone/>
            </a:pPr>
            <a:endParaRPr sz="1800"/>
          </a:p>
          <a:p>
            <a:pPr marL="457200" lvl="0" indent="0" rtl="0">
              <a:spcBef>
                <a:spcPts val="0"/>
              </a:spcBef>
              <a:buNone/>
            </a:pPr>
            <a:endParaRPr sz="1800"/>
          </a:p>
          <a:p>
            <a:pPr marL="0" lvl="0" indent="0">
              <a:spcBef>
                <a:spcPts val="0"/>
              </a:spcBef>
              <a:buNone/>
            </a:pP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Shape 229"/>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30" name="Shape 230"/>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31" name="Shape 231"/>
          <p:cNvPicPr preferRelativeResize="0"/>
          <p:nvPr/>
        </p:nvPicPr>
        <p:blipFill rotWithShape="1">
          <a:blip r:embed="rId3">
            <a:alphaModFix/>
          </a:blip>
          <a:srcRect l="-840" t="2780" r="839" b="-2780"/>
          <a:stretch/>
        </p:blipFill>
        <p:spPr>
          <a:xfrm>
            <a:off x="457200" y="469700"/>
            <a:ext cx="7995250" cy="44561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Shape 236"/>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a:spcBef>
                <a:spcPts val="0"/>
              </a:spcBef>
              <a:buNone/>
            </a:pPr>
            <a:endParaRPr/>
          </a:p>
        </p:txBody>
      </p:sp>
      <p:sp>
        <p:nvSpPr>
          <p:cNvPr id="237" name="Shape 237"/>
          <p:cNvSpPr txBox="1">
            <a:spLocks noGrp="1"/>
          </p:cNvSpPr>
          <p:nvPr>
            <p:ph type="body" idx="1"/>
          </p:nvPr>
        </p:nvSpPr>
        <p:spPr>
          <a:xfrm>
            <a:off x="893700" y="1373587"/>
            <a:ext cx="6462600" cy="3552300"/>
          </a:xfrm>
          <a:prstGeom prst="rect">
            <a:avLst/>
          </a:prstGeom>
        </p:spPr>
        <p:txBody>
          <a:bodyPr lIns="91425" tIns="91425" rIns="91425" bIns="91425" anchor="t" anchorCtr="0">
            <a:noAutofit/>
          </a:bodyPr>
          <a:lstStyle/>
          <a:p>
            <a:pPr lvl="0">
              <a:spcBef>
                <a:spcPts val="0"/>
              </a:spcBef>
              <a:buNone/>
            </a:pPr>
            <a:endParaRPr/>
          </a:p>
        </p:txBody>
      </p:sp>
      <p:pic>
        <p:nvPicPr>
          <p:cNvPr id="238" name="Shape 238"/>
          <p:cNvPicPr preferRelativeResize="0"/>
          <p:nvPr/>
        </p:nvPicPr>
        <p:blipFill>
          <a:blip r:embed="rId3">
            <a:alphaModFix/>
          </a:blip>
          <a:stretch>
            <a:fillRect/>
          </a:stretch>
        </p:blipFill>
        <p:spPr>
          <a:xfrm>
            <a:off x="540225" y="89550"/>
            <a:ext cx="7743400" cy="4964399"/>
          </a:xfrm>
          <a:prstGeom prst="rect">
            <a:avLst/>
          </a:prstGeom>
          <a:noFill/>
          <a:ln>
            <a:noFill/>
          </a:ln>
        </p:spPr>
      </p:pic>
      <p:sp>
        <p:nvSpPr>
          <p:cNvPr id="239" name="Shape 239"/>
          <p:cNvSpPr/>
          <p:nvPr/>
        </p:nvSpPr>
        <p:spPr>
          <a:xfrm>
            <a:off x="5655575" y="1001400"/>
            <a:ext cx="2287200" cy="3755100"/>
          </a:xfrm>
          <a:prstGeom prst="rect">
            <a:avLst/>
          </a:prstGeom>
          <a:solidFill>
            <a:srgbClr val="CCCCCC"/>
          </a:solidFill>
          <a:ln w="19050" cap="flat" cmpd="sng">
            <a:solidFill>
              <a:srgbClr val="666666"/>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1000"/>
                                        <p:tgtEl>
                                          <p:spTgt spid="239">
                                            <p:txEl>
                                              <p:pRg st="0" end="0"/>
                                            </p:txEl>
                                          </p:spTgt>
                                        </p:tgtEl>
                                      </p:cBhvr>
                                    </p:animEffect>
                                    <p:set>
                                      <p:cBhvr>
                                        <p:cTn id="7" dur="1" fill="hold">
                                          <p:stCondLst>
                                            <p:cond delay="1000"/>
                                          </p:stCondLst>
                                        </p:cTn>
                                        <p:tgtEl>
                                          <p:spTgt spid="239">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Shape 244"/>
          <p:cNvSpPr txBox="1">
            <a:spLocks noGrp="1"/>
          </p:cNvSpPr>
          <p:nvPr>
            <p:ph type="title"/>
          </p:nvPr>
        </p:nvSpPr>
        <p:spPr>
          <a:xfrm>
            <a:off x="893700" y="205987"/>
            <a:ext cx="6462600" cy="857400"/>
          </a:xfrm>
          <a:prstGeom prst="rect">
            <a:avLst/>
          </a:prstGeom>
        </p:spPr>
        <p:txBody>
          <a:bodyPr lIns="91425" tIns="91425" rIns="91425" bIns="91425" anchor="b" anchorCtr="0">
            <a:noAutofit/>
          </a:bodyPr>
          <a:lstStyle/>
          <a:p>
            <a:pPr lvl="0" rtl="0">
              <a:spcBef>
                <a:spcPts val="0"/>
              </a:spcBef>
              <a:buNone/>
            </a:pPr>
            <a:r>
              <a:rPr lang="en"/>
              <a:t>From Calculus to Primary</a:t>
            </a:r>
          </a:p>
        </p:txBody>
      </p:sp>
      <p:sp>
        <p:nvSpPr>
          <p:cNvPr id="245" name="Shape 245"/>
          <p:cNvSpPr txBox="1">
            <a:spLocks noGrp="1"/>
          </p:cNvSpPr>
          <p:nvPr>
            <p:ph type="body" idx="1"/>
          </p:nvPr>
        </p:nvSpPr>
        <p:spPr>
          <a:xfrm>
            <a:off x="893625" y="1200150"/>
            <a:ext cx="3136800" cy="3725700"/>
          </a:xfrm>
          <a:prstGeom prst="rect">
            <a:avLst/>
          </a:prstGeom>
        </p:spPr>
        <p:txBody>
          <a:bodyPr lIns="91425" tIns="91425" rIns="91425" bIns="91425" anchor="t" anchorCtr="0">
            <a:noAutofit/>
          </a:bodyPr>
          <a:lstStyle/>
          <a:p>
            <a:pPr lvl="0" rtl="0">
              <a:spcBef>
                <a:spcPts val="0"/>
              </a:spcBef>
              <a:buClr>
                <a:schemeClr val="dk1"/>
              </a:buClr>
              <a:buSzPct val="78571"/>
              <a:buFont typeface="Arial"/>
              <a:buNone/>
            </a:pPr>
            <a:r>
              <a:rPr lang="en" sz="1400" b="1"/>
              <a:t>Imagine a student reading this…</a:t>
            </a:r>
          </a:p>
          <a:p>
            <a:pPr lvl="0" rtl="0">
              <a:spcBef>
                <a:spcPts val="0"/>
              </a:spcBef>
              <a:buClr>
                <a:schemeClr val="dk1"/>
              </a:buClr>
              <a:buSzPct val="78571"/>
              <a:buFont typeface="Arial"/>
              <a:buNone/>
            </a:pPr>
            <a:r>
              <a:rPr lang="en" sz="1400">
                <a:solidFill>
                  <a:srgbClr val="CC0000"/>
                </a:solidFill>
              </a:rPr>
              <a:t>Read this individually and</a:t>
            </a:r>
          </a:p>
          <a:p>
            <a:pPr lvl="0" rtl="0">
              <a:spcBef>
                <a:spcPts val="0"/>
              </a:spcBef>
              <a:buClr>
                <a:schemeClr val="dk1"/>
              </a:buClr>
              <a:buSzPct val="78571"/>
              <a:buFont typeface="Arial"/>
              <a:buNone/>
            </a:pPr>
            <a:r>
              <a:rPr lang="en" sz="1400">
                <a:solidFill>
                  <a:srgbClr val="CC0000"/>
                </a:solidFill>
              </a:rPr>
              <a:t>be prepared to summarize:</a:t>
            </a:r>
          </a:p>
          <a:p>
            <a:pPr lvl="0" rtl="0">
              <a:spcBef>
                <a:spcPts val="0"/>
              </a:spcBef>
              <a:buClr>
                <a:schemeClr val="dk1"/>
              </a:buClr>
              <a:buSzPct val="78571"/>
              <a:buFont typeface="Arial"/>
              <a:buNone/>
            </a:pPr>
            <a:r>
              <a:rPr lang="en" sz="1400"/>
              <a:t>Usually, we tend to associate increasing rates with graphs that become “steeper”. This is correct when the function is increasing itself and the slopes are positive. However, when the function is decreasing and the slopes are negative, the increase of the steepness of the graph means that the magnitude of the slope increases, thus, the number becomes “more negative” and the actual value of the slope is</a:t>
            </a:r>
          </a:p>
          <a:p>
            <a:pPr lvl="0" rtl="0">
              <a:spcBef>
                <a:spcPts val="0"/>
              </a:spcBef>
              <a:buClr>
                <a:schemeClr val="dk1"/>
              </a:buClr>
              <a:buSzPct val="78571"/>
              <a:buFont typeface="Arial"/>
              <a:buNone/>
            </a:pPr>
            <a:r>
              <a:rPr lang="en" sz="1400"/>
              <a:t>decreasing.</a:t>
            </a:r>
          </a:p>
          <a:p>
            <a:pPr lvl="0" rtl="0">
              <a:spcBef>
                <a:spcPts val="0"/>
              </a:spcBef>
              <a:buClr>
                <a:schemeClr val="dk1"/>
              </a:buClr>
              <a:buSzPct val="91666"/>
              <a:buFont typeface="Arial"/>
              <a:buNone/>
            </a:pPr>
            <a:r>
              <a:rPr lang="en" sz="1200"/>
              <a:t>TIPS4RM, Calculus and Vectors: MCV4U - Unit 4: Rate of Change Problems, Page 13</a:t>
            </a:r>
          </a:p>
          <a:p>
            <a:pPr lvl="0" rtl="0">
              <a:spcBef>
                <a:spcPts val="0"/>
              </a:spcBef>
              <a:buNone/>
            </a:pPr>
            <a:endParaRPr/>
          </a:p>
        </p:txBody>
      </p:sp>
      <p:sp>
        <p:nvSpPr>
          <p:cNvPr id="246" name="Shape 246"/>
          <p:cNvSpPr txBox="1">
            <a:spLocks noGrp="1"/>
          </p:cNvSpPr>
          <p:nvPr>
            <p:ph type="body" idx="2"/>
          </p:nvPr>
        </p:nvSpPr>
        <p:spPr>
          <a:xfrm>
            <a:off x="4219455" y="1200150"/>
            <a:ext cx="3136800" cy="3725700"/>
          </a:xfrm>
          <a:prstGeom prst="rect">
            <a:avLst/>
          </a:prstGeom>
        </p:spPr>
        <p:txBody>
          <a:bodyPr lIns="91425" tIns="91425" rIns="91425" bIns="91425" anchor="t" anchorCtr="0">
            <a:noAutofit/>
          </a:bodyPr>
          <a:lstStyle/>
          <a:p>
            <a:pPr lvl="0" rtl="0">
              <a:spcBef>
                <a:spcPts val="0"/>
              </a:spcBef>
              <a:buNone/>
            </a:pPr>
            <a:endParaRPr/>
          </a:p>
        </p:txBody>
      </p:sp>
      <p:pic>
        <p:nvPicPr>
          <p:cNvPr id="247" name="Shape 247"/>
          <p:cNvPicPr preferRelativeResize="0"/>
          <p:nvPr/>
        </p:nvPicPr>
        <p:blipFill>
          <a:blip r:embed="rId3">
            <a:alphaModFix/>
          </a:blip>
          <a:stretch>
            <a:fillRect/>
          </a:stretch>
        </p:blipFill>
        <p:spPr>
          <a:xfrm>
            <a:off x="4381075" y="1158000"/>
            <a:ext cx="4278674" cy="3809999"/>
          </a:xfrm>
          <a:prstGeom prst="rect">
            <a:avLst/>
          </a:prstGeom>
          <a:noFill/>
          <a:ln>
            <a:noFill/>
          </a:ln>
        </p:spPr>
      </p:pic>
    </p:spTree>
  </p:cSld>
  <p:clrMapOvr>
    <a:masterClrMapping/>
  </p:clrMapOvr>
</p:sld>
</file>

<file path=ppt/theme/theme1.xml><?xml version="1.0" encoding="utf-8"?>
<a:theme xmlns:a="http://schemas.openxmlformats.org/drawingml/2006/main" name="Antonio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ight-gradien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2091</Words>
  <Application>Microsoft Office PowerPoint</Application>
  <PresentationFormat>On-screen Show (16:9)</PresentationFormat>
  <Paragraphs>229</Paragraphs>
  <Slides>66</Slides>
  <Notes>66</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66</vt:i4>
      </vt:variant>
    </vt:vector>
  </HeadingPairs>
  <TitlesOfParts>
    <vt:vector size="73" baseType="lpstr">
      <vt:lpstr>Arial</vt:lpstr>
      <vt:lpstr>Lato</vt:lpstr>
      <vt:lpstr>Calibri</vt:lpstr>
      <vt:lpstr>Raleway</vt:lpstr>
      <vt:lpstr>Antonio template</vt:lpstr>
      <vt:lpstr>Office Theme</vt:lpstr>
      <vt:lpstr>light-gradient</vt:lpstr>
      <vt:lpstr>Meeting the Needs October 27th, 2016 </vt:lpstr>
      <vt:lpstr>History: How we got here?</vt:lpstr>
      <vt:lpstr>Investing in SERT/Teacher Training</vt:lpstr>
      <vt:lpstr>PowerPoint Presentation</vt:lpstr>
      <vt:lpstr>What might an LD profile look like?</vt:lpstr>
      <vt:lpstr>Understanding the Cognitive Domains and Processes</vt:lpstr>
      <vt:lpstr>PowerPoint Presentation</vt:lpstr>
      <vt:lpstr>PowerPoint Presentation</vt:lpstr>
      <vt:lpstr>From Calculus to Primary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Processing Speed</vt:lpstr>
      <vt:lpstr>Processing Speed - how difficult would this be?</vt:lpstr>
      <vt:lpstr>PowerPoint Presentation</vt:lpstr>
      <vt:lpstr>PowerPoint Presentation</vt:lpstr>
      <vt:lpstr>Organizing, chunking, decreasing the load….</vt:lpstr>
      <vt:lpstr>PowerPoint Presentation</vt:lpstr>
      <vt:lpstr>Minds on:  How would you describe the  relationship between the 2 sets of leaves?</vt:lpstr>
      <vt:lpstr>Action:  Mrs Ferguson loves caterpillars.  She needs 5 leaves each day to feed her 2 caterpillars.  How many leaves would she need for 12 caterpillars?  Solve the problem in 2 different ways</vt:lpstr>
      <vt:lpstr>Teacher Samples</vt:lpstr>
      <vt:lpstr>PowerPoint Presentation</vt:lpstr>
      <vt:lpstr>PowerPoint Presentation</vt:lpstr>
      <vt:lpstr>Annotating Student Work </vt:lpstr>
      <vt:lpstr>Annotating Student Work with CASL  (Collaborative Analysis of Student Learning)</vt:lpstr>
      <vt:lpstr>PowerPoint Presentation</vt:lpstr>
      <vt:lpstr>CASL</vt:lpstr>
      <vt:lpstr>Video Observations - Math, Connection to IEP, Wondering, Next Steps</vt:lpstr>
      <vt:lpstr>As you watch the video…….</vt:lpstr>
      <vt:lpstr>Video Observations - Math, Connection to IEP, Wondering, Next Steps</vt:lpstr>
      <vt:lpstr>Video Observations - Math, Connection to IEP, Wondering, Next Steps</vt:lpstr>
      <vt:lpstr>PowerPoint Presentation</vt:lpstr>
      <vt:lpstr>PowerPoint Presentation</vt:lpstr>
      <vt:lpstr>Second Session Highlights  (Using our learning from the CASL)</vt:lpstr>
      <vt:lpstr>PowerPoint Presentation</vt:lpstr>
      <vt:lpstr>Got to 6 but didn’t recognize that he could            Now adding 4 leaves and double to get answer.                                                2 caterpillars at a time Improved organization of tiles                                 Additive relationship</vt:lpstr>
      <vt:lpstr>Modelled out (his configuration) but now has some difficulty with counting up the leaves and where he started counting. Teacher move-Used a pencil to show his starting point. (This helped in his counting as he was forgetting where he started)</vt:lpstr>
      <vt:lpstr>When asked if there would be an easier way to show his thinking (getting all confused with starting point) he chose this configuration. When asked how many leaves for 4 or 6 caterpillars, he could easily respond-additively</vt:lpstr>
      <vt:lpstr>Session Three </vt:lpstr>
      <vt:lpstr>Caterpillar-Extended Session Three</vt:lpstr>
      <vt:lpstr>Minds On</vt:lpstr>
      <vt:lpstr>How many biscuits?</vt:lpstr>
      <vt:lpstr>Wonderings...</vt:lpstr>
      <vt:lpstr>PowerPoint Presentation</vt:lpstr>
      <vt:lpstr>Final Video</vt:lpstr>
      <vt:lpstr>Individual Task in Classroom- 6 deeds every 4 days, how many in 32 days?</vt:lpstr>
      <vt:lpstr>Noah in Grade 6-EQAO Question</vt:lpstr>
      <vt:lpstr>CASL on Stickie Notes</vt:lpstr>
      <vt:lpstr>PowerPoint Presentation</vt:lpstr>
      <vt:lpstr> Classroom Application </vt:lpstr>
      <vt:lpstr>Classroom Application (23/11IEPs, 2LD)</vt:lpstr>
      <vt:lpstr>Some students still required further scaffolding than what was presented in the lesson with trying to deconstruct the question before making a plan as to how to solve it. </vt:lpstr>
      <vt:lpstr>     We observed some students requiring assistance with how to organize the manipulatives so that they might be useful in helping to visualize the relationship between numbers in this proportional situation.  Some students built representations with the tiles that were clear and helpful to assist their solution and to communicate it. </vt:lpstr>
      <vt:lpstr>   Further Classroom Observations and Wonderings</vt:lpstr>
      <vt:lpstr>   Further Spread in RCCDSB</vt:lpstr>
      <vt:lpstr>PowerPoint Presentation</vt:lpstr>
      <vt:lpstr>Heidi Ferguson  hferguson@rccdsb.edu.on.ca Tracy joyce tjoyce@rccdsb.edu.on.ca</vt:lpstr>
      <vt:lpstr>providing lots of varied math tools to support learning style</vt:lpstr>
      <vt:lpstr>Organizing, chunking, decreasing the load….</vt:lpstr>
      <vt:lpstr>PowerPoint Presentation</vt:lpstr>
      <vt:lpstr>Works Cited</vt:lpstr>
      <vt:lpstr>Works Cited (cont’d)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Meeting the Needs October 27th, 2016</dc:title>
  <dc:creator>Heidi</dc:creator>
  <cp:lastModifiedBy>Brent Wilson</cp:lastModifiedBy>
  <cp:revision>2</cp:revision>
  <dcterms:modified xsi:type="dcterms:W3CDTF">2016-10-31T16:28:05Z</dcterms:modified>
</cp:coreProperties>
</file>